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sldIdLst>
    <p:sldId id="256" r:id="rId6"/>
    <p:sldId id="265" r:id="rId7"/>
    <p:sldId id="259" r:id="rId8"/>
    <p:sldId id="269" r:id="rId9"/>
    <p:sldId id="258" r:id="rId10"/>
    <p:sldId id="266" r:id="rId11"/>
    <p:sldId id="277" r:id="rId12"/>
    <p:sldId id="278" r:id="rId13"/>
    <p:sldId id="260" r:id="rId14"/>
    <p:sldId id="270" r:id="rId15"/>
    <p:sldId id="275" r:id="rId16"/>
    <p:sldId id="276" r:id="rId17"/>
    <p:sldId id="268" r:id="rId18"/>
    <p:sldId id="271" r:id="rId19"/>
    <p:sldId id="274" r:id="rId20"/>
    <p:sldId id="273" r:id="rId21"/>
    <p:sldId id="272" r:id="rId22"/>
    <p:sldId id="279" r:id="rId23"/>
    <p:sldId id="263" r:id="rId2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BC1750-D8AA-5F5A-C87D-0253CA0A926A}" v="81" dt="2025-10-21T17:37:20.504"/>
    <p1510:client id="{CCAC8BD7-9360-400F-B2F8-2BBFE8D7ADBA}" v="172" dt="2025-10-20T11:39:39.625"/>
    <p1510:client id="{E499FAFE-BD90-A350-1066-DC83821EAD32}" v="3" dt="2025-10-20T16:38:45.4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IGNACIO SANDONIS VAZQUEZ" userId="S::jisandonis@educa.jcyl.es::b0f9dd95-696b-41a6-9f76-f0c68bd2f3c4" providerId="AD" clId="Web-{CCAC8BD7-9360-400F-B2F8-2BBFE8D7ADBA}"/>
    <pc:docChg chg="modSld">
      <pc:chgData name="JOSE IGNACIO SANDONIS VAZQUEZ" userId="S::jisandonis@educa.jcyl.es::b0f9dd95-696b-41a6-9f76-f0c68bd2f3c4" providerId="AD" clId="Web-{CCAC8BD7-9360-400F-B2F8-2BBFE8D7ADBA}" dt="2025-10-20T11:39:39.625" v="156" actId="20577"/>
      <pc:docMkLst>
        <pc:docMk/>
      </pc:docMkLst>
      <pc:sldChg chg="modSp">
        <pc:chgData name="JOSE IGNACIO SANDONIS VAZQUEZ" userId="S::jisandonis@educa.jcyl.es::b0f9dd95-696b-41a6-9f76-f0c68bd2f3c4" providerId="AD" clId="Web-{CCAC8BD7-9360-400F-B2F8-2BBFE8D7ADBA}" dt="2025-10-20T11:27:48.221" v="1" actId="20577"/>
        <pc:sldMkLst>
          <pc:docMk/>
          <pc:sldMk cId="0" sldId="256"/>
        </pc:sldMkLst>
        <pc:spChg chg="mod">
          <ac:chgData name="JOSE IGNACIO SANDONIS VAZQUEZ" userId="S::jisandonis@educa.jcyl.es::b0f9dd95-696b-41a6-9f76-f0c68bd2f3c4" providerId="AD" clId="Web-{CCAC8BD7-9360-400F-B2F8-2BBFE8D7ADBA}" dt="2025-10-20T11:27:48.221" v="1" actId="20577"/>
          <ac:spMkLst>
            <pc:docMk/>
            <pc:sldMk cId="0" sldId="256"/>
            <ac:spMk id="3" creationId="{3B9F2877-C3B5-400F-A4D4-ED35FA2928FD}"/>
          </ac:spMkLst>
        </pc:spChg>
      </pc:sldChg>
      <pc:sldChg chg="modSp">
        <pc:chgData name="JOSE IGNACIO SANDONIS VAZQUEZ" userId="S::jisandonis@educa.jcyl.es::b0f9dd95-696b-41a6-9f76-f0c68bd2f3c4" providerId="AD" clId="Web-{CCAC8BD7-9360-400F-B2F8-2BBFE8D7ADBA}" dt="2025-10-20T11:32:00.212" v="47" actId="20577"/>
        <pc:sldMkLst>
          <pc:docMk/>
          <pc:sldMk cId="0" sldId="260"/>
        </pc:sldMkLst>
        <pc:spChg chg="mod">
          <ac:chgData name="JOSE IGNACIO SANDONIS VAZQUEZ" userId="S::jisandonis@educa.jcyl.es::b0f9dd95-696b-41a6-9f76-f0c68bd2f3c4" providerId="AD" clId="Web-{CCAC8BD7-9360-400F-B2F8-2BBFE8D7ADBA}" dt="2025-10-20T11:31:03.367" v="33" actId="20577"/>
          <ac:spMkLst>
            <pc:docMk/>
            <pc:sldMk cId="0" sldId="260"/>
            <ac:spMk id="2" creationId="{72A40B13-F66E-47C8-A85F-284881954DA2}"/>
          </ac:spMkLst>
        </pc:spChg>
        <pc:spChg chg="mod">
          <ac:chgData name="JOSE IGNACIO SANDONIS VAZQUEZ" userId="S::jisandonis@educa.jcyl.es::b0f9dd95-696b-41a6-9f76-f0c68bd2f3c4" providerId="AD" clId="Web-{CCAC8BD7-9360-400F-B2F8-2BBFE8D7ADBA}" dt="2025-10-20T11:32:00.212" v="47" actId="20577"/>
          <ac:spMkLst>
            <pc:docMk/>
            <pc:sldMk cId="0" sldId="260"/>
            <ac:spMk id="8196" creationId="{B26DB3B2-0395-4E8D-8CBB-F48865F09068}"/>
          </ac:spMkLst>
        </pc:spChg>
      </pc:sldChg>
      <pc:sldChg chg="modSp">
        <pc:chgData name="JOSE IGNACIO SANDONIS VAZQUEZ" userId="S::jisandonis@educa.jcyl.es::b0f9dd95-696b-41a6-9f76-f0c68bd2f3c4" providerId="AD" clId="Web-{CCAC8BD7-9360-400F-B2F8-2BBFE8D7ADBA}" dt="2025-10-20T11:28:16.191" v="19" actId="20577"/>
        <pc:sldMkLst>
          <pc:docMk/>
          <pc:sldMk cId="0" sldId="269"/>
        </pc:sldMkLst>
        <pc:spChg chg="mod">
          <ac:chgData name="JOSE IGNACIO SANDONIS VAZQUEZ" userId="S::jisandonis@educa.jcyl.es::b0f9dd95-696b-41a6-9f76-f0c68bd2f3c4" providerId="AD" clId="Web-{CCAC8BD7-9360-400F-B2F8-2BBFE8D7ADBA}" dt="2025-10-20T11:28:16.191" v="19" actId="20577"/>
          <ac:spMkLst>
            <pc:docMk/>
            <pc:sldMk cId="0" sldId="269"/>
            <ac:spMk id="9219" creationId="{A5624423-86D8-43D7-AEE7-93DFFD3AEBC8}"/>
          </ac:spMkLst>
        </pc:spChg>
      </pc:sldChg>
      <pc:sldChg chg="modSp">
        <pc:chgData name="JOSE IGNACIO SANDONIS VAZQUEZ" userId="S::jisandonis@educa.jcyl.es::b0f9dd95-696b-41a6-9f76-f0c68bd2f3c4" providerId="AD" clId="Web-{CCAC8BD7-9360-400F-B2F8-2BBFE8D7ADBA}" dt="2025-10-20T11:33:51.558" v="56" actId="20577"/>
        <pc:sldMkLst>
          <pc:docMk/>
          <pc:sldMk cId="0" sldId="271"/>
        </pc:sldMkLst>
        <pc:spChg chg="mod">
          <ac:chgData name="JOSE IGNACIO SANDONIS VAZQUEZ" userId="S::jisandonis@educa.jcyl.es::b0f9dd95-696b-41a6-9f76-f0c68bd2f3c4" providerId="AD" clId="Web-{CCAC8BD7-9360-400F-B2F8-2BBFE8D7ADBA}" dt="2025-10-20T11:33:51.558" v="56" actId="20577"/>
          <ac:spMkLst>
            <pc:docMk/>
            <pc:sldMk cId="0" sldId="271"/>
            <ac:spMk id="11267" creationId="{BB3DCB73-C496-4B63-8789-B2C52225F6B8}"/>
          </ac:spMkLst>
        </pc:spChg>
      </pc:sldChg>
      <pc:sldChg chg="modSp">
        <pc:chgData name="JOSE IGNACIO SANDONIS VAZQUEZ" userId="S::jisandonis@educa.jcyl.es::b0f9dd95-696b-41a6-9f76-f0c68bd2f3c4" providerId="AD" clId="Web-{CCAC8BD7-9360-400F-B2F8-2BBFE8D7ADBA}" dt="2025-10-20T11:36:03.514" v="146" actId="20577"/>
        <pc:sldMkLst>
          <pc:docMk/>
          <pc:sldMk cId="0" sldId="272"/>
        </pc:sldMkLst>
        <pc:spChg chg="mod">
          <ac:chgData name="JOSE IGNACIO SANDONIS VAZQUEZ" userId="S::jisandonis@educa.jcyl.es::b0f9dd95-696b-41a6-9f76-f0c68bd2f3c4" providerId="AD" clId="Web-{CCAC8BD7-9360-400F-B2F8-2BBFE8D7ADBA}" dt="2025-10-20T11:36:03.514" v="146" actId="20577"/>
          <ac:spMkLst>
            <pc:docMk/>
            <pc:sldMk cId="0" sldId="272"/>
            <ac:spMk id="15363" creationId="{7746C951-F591-46B6-B3A2-C04A4244BF80}"/>
          </ac:spMkLst>
        </pc:spChg>
      </pc:sldChg>
      <pc:sldChg chg="modSp">
        <pc:chgData name="JOSE IGNACIO SANDONIS VAZQUEZ" userId="S::jisandonis@educa.jcyl.es::b0f9dd95-696b-41a6-9f76-f0c68bd2f3c4" providerId="AD" clId="Web-{CCAC8BD7-9360-400F-B2F8-2BBFE8D7ADBA}" dt="2025-10-20T11:34:48.137" v="104" actId="20577"/>
        <pc:sldMkLst>
          <pc:docMk/>
          <pc:sldMk cId="0" sldId="273"/>
        </pc:sldMkLst>
        <pc:spChg chg="mod">
          <ac:chgData name="JOSE IGNACIO SANDONIS VAZQUEZ" userId="S::jisandonis@educa.jcyl.es::b0f9dd95-696b-41a6-9f76-f0c68bd2f3c4" providerId="AD" clId="Web-{CCAC8BD7-9360-400F-B2F8-2BBFE8D7ADBA}" dt="2025-10-20T11:34:48.137" v="104" actId="20577"/>
          <ac:spMkLst>
            <pc:docMk/>
            <pc:sldMk cId="0" sldId="273"/>
            <ac:spMk id="13315" creationId="{667FA008-42E3-4736-8BDE-0F8C994AE66A}"/>
          </ac:spMkLst>
        </pc:spChg>
      </pc:sldChg>
      <pc:sldChg chg="modSp">
        <pc:chgData name="JOSE IGNACIO SANDONIS VAZQUEZ" userId="S::jisandonis@educa.jcyl.es::b0f9dd95-696b-41a6-9f76-f0c68bd2f3c4" providerId="AD" clId="Web-{CCAC8BD7-9360-400F-B2F8-2BBFE8D7ADBA}" dt="2025-10-20T11:33:01.526" v="54" actId="20577"/>
        <pc:sldMkLst>
          <pc:docMk/>
          <pc:sldMk cId="2857566175" sldId="275"/>
        </pc:sldMkLst>
        <pc:spChg chg="mod">
          <ac:chgData name="JOSE IGNACIO SANDONIS VAZQUEZ" userId="S::jisandonis@educa.jcyl.es::b0f9dd95-696b-41a6-9f76-f0c68bd2f3c4" providerId="AD" clId="Web-{CCAC8BD7-9360-400F-B2F8-2BBFE8D7ADBA}" dt="2025-10-20T11:33:01.526" v="54" actId="20577"/>
          <ac:spMkLst>
            <pc:docMk/>
            <pc:sldMk cId="2857566175" sldId="275"/>
            <ac:spMk id="10243" creationId="{B2F5D0E4-5AC2-4E59-9FD6-EB370131E08D}"/>
          </ac:spMkLst>
        </pc:spChg>
      </pc:sldChg>
      <pc:sldChg chg="modSp">
        <pc:chgData name="JOSE IGNACIO SANDONIS VAZQUEZ" userId="S::jisandonis@educa.jcyl.es::b0f9dd95-696b-41a6-9f76-f0c68bd2f3c4" providerId="AD" clId="Web-{CCAC8BD7-9360-400F-B2F8-2BBFE8D7ADBA}" dt="2025-10-20T11:39:39.625" v="156" actId="20577"/>
        <pc:sldMkLst>
          <pc:docMk/>
          <pc:sldMk cId="4213712172" sldId="279"/>
        </pc:sldMkLst>
        <pc:spChg chg="mod">
          <ac:chgData name="JOSE IGNACIO SANDONIS VAZQUEZ" userId="S::jisandonis@educa.jcyl.es::b0f9dd95-696b-41a6-9f76-f0c68bd2f3c4" providerId="AD" clId="Web-{CCAC8BD7-9360-400F-B2F8-2BBFE8D7ADBA}" dt="2025-10-20T11:39:39.625" v="156" actId="20577"/>
          <ac:spMkLst>
            <pc:docMk/>
            <pc:sldMk cId="4213712172" sldId="279"/>
            <ac:spMk id="15363" creationId="{7746C951-F591-46B6-B3A2-C04A4244BF80}"/>
          </ac:spMkLst>
        </pc:spChg>
      </pc:sldChg>
    </pc:docChg>
  </pc:docChgLst>
  <pc:docChgLst>
    <pc:chgData name="JUAN LUIS MORALES ARAGONES" userId="S::jlmorales@educa.jcyl.es::ad6c9c93-4d72-4683-9692-62516a54314c" providerId="AD" clId="Web-{44BC1750-D8AA-5F5A-C87D-0253CA0A926A}"/>
    <pc:docChg chg="modSld">
      <pc:chgData name="JUAN LUIS MORALES ARAGONES" userId="S::jlmorales@educa.jcyl.es::ad6c9c93-4d72-4683-9692-62516a54314c" providerId="AD" clId="Web-{44BC1750-D8AA-5F5A-C87D-0253CA0A926A}" dt="2025-10-21T17:37:19.660" v="75" actId="20577"/>
      <pc:docMkLst>
        <pc:docMk/>
      </pc:docMkLst>
      <pc:sldChg chg="modSp">
        <pc:chgData name="JUAN LUIS MORALES ARAGONES" userId="S::jlmorales@educa.jcyl.es::ad6c9c93-4d72-4683-9692-62516a54314c" providerId="AD" clId="Web-{44BC1750-D8AA-5F5A-C87D-0253CA0A926A}" dt="2025-10-21T17:36:31.081" v="63" actId="20577"/>
        <pc:sldMkLst>
          <pc:docMk/>
          <pc:sldMk cId="0" sldId="259"/>
        </pc:sldMkLst>
        <pc:spChg chg="mod">
          <ac:chgData name="JUAN LUIS MORALES ARAGONES" userId="S::jlmorales@educa.jcyl.es::ad6c9c93-4d72-4683-9692-62516a54314c" providerId="AD" clId="Web-{44BC1750-D8AA-5F5A-C87D-0253CA0A926A}" dt="2025-10-21T17:36:31.081" v="63" actId="20577"/>
          <ac:spMkLst>
            <pc:docMk/>
            <pc:sldMk cId="0" sldId="259"/>
            <ac:spMk id="4100" creationId="{B78BF0D4-CECF-4FB1-BF07-49EACC25709B}"/>
          </ac:spMkLst>
        </pc:spChg>
      </pc:sldChg>
      <pc:sldChg chg="modSp">
        <pc:chgData name="JUAN LUIS MORALES ARAGONES" userId="S::jlmorales@educa.jcyl.es::ad6c9c93-4d72-4683-9692-62516a54314c" providerId="AD" clId="Web-{44BC1750-D8AA-5F5A-C87D-0253CA0A926A}" dt="2025-10-21T17:36:24.097" v="61" actId="20577"/>
        <pc:sldMkLst>
          <pc:docMk/>
          <pc:sldMk cId="0" sldId="265"/>
        </pc:sldMkLst>
        <pc:spChg chg="mod">
          <ac:chgData name="JUAN LUIS MORALES ARAGONES" userId="S::jlmorales@educa.jcyl.es::ad6c9c93-4d72-4683-9692-62516a54314c" providerId="AD" clId="Web-{44BC1750-D8AA-5F5A-C87D-0253CA0A926A}" dt="2025-10-21T17:36:24.097" v="61" actId="20577"/>
          <ac:spMkLst>
            <pc:docMk/>
            <pc:sldMk cId="0" sldId="265"/>
            <ac:spMk id="3075" creationId="{F2390DA9-5702-4A84-B872-94D5AA573976}"/>
          </ac:spMkLst>
        </pc:spChg>
      </pc:sldChg>
      <pc:sldChg chg="modSp">
        <pc:chgData name="JUAN LUIS MORALES ARAGONES" userId="S::jlmorales@educa.jcyl.es::ad6c9c93-4d72-4683-9692-62516a54314c" providerId="AD" clId="Web-{44BC1750-D8AA-5F5A-C87D-0253CA0A926A}" dt="2025-10-21T17:34:08.595" v="40" actId="20577"/>
        <pc:sldMkLst>
          <pc:docMk/>
          <pc:sldMk cId="2857566175" sldId="275"/>
        </pc:sldMkLst>
        <pc:spChg chg="mod">
          <ac:chgData name="JUAN LUIS MORALES ARAGONES" userId="S::jlmorales@educa.jcyl.es::ad6c9c93-4d72-4683-9692-62516a54314c" providerId="AD" clId="Web-{44BC1750-D8AA-5F5A-C87D-0253CA0A926A}" dt="2025-10-21T17:34:08.595" v="40" actId="20577"/>
          <ac:spMkLst>
            <pc:docMk/>
            <pc:sldMk cId="2857566175" sldId="275"/>
            <ac:spMk id="10243" creationId="{B2F5D0E4-5AC2-4E59-9FD6-EB370131E08D}"/>
          </ac:spMkLst>
        </pc:spChg>
      </pc:sldChg>
      <pc:sldChg chg="modSp">
        <pc:chgData name="JUAN LUIS MORALES ARAGONES" userId="S::jlmorales@educa.jcyl.es::ad6c9c93-4d72-4683-9692-62516a54314c" providerId="AD" clId="Web-{44BC1750-D8AA-5F5A-C87D-0253CA0A926A}" dt="2025-10-21T17:32:47.531" v="1" actId="20577"/>
        <pc:sldMkLst>
          <pc:docMk/>
          <pc:sldMk cId="1531714234" sldId="276"/>
        </pc:sldMkLst>
        <pc:spChg chg="mod">
          <ac:chgData name="JUAN LUIS MORALES ARAGONES" userId="S::jlmorales@educa.jcyl.es::ad6c9c93-4d72-4683-9692-62516a54314c" providerId="AD" clId="Web-{44BC1750-D8AA-5F5A-C87D-0253CA0A926A}" dt="2025-10-21T17:32:47.531" v="1" actId="20577"/>
          <ac:spMkLst>
            <pc:docMk/>
            <pc:sldMk cId="1531714234" sldId="276"/>
            <ac:spMk id="10243" creationId="{B2F5D0E4-5AC2-4E59-9FD6-EB370131E08D}"/>
          </ac:spMkLst>
        </pc:spChg>
      </pc:sldChg>
      <pc:sldChg chg="modSp">
        <pc:chgData name="JUAN LUIS MORALES ARAGONES" userId="S::jlmorales@educa.jcyl.es::ad6c9c93-4d72-4683-9692-62516a54314c" providerId="AD" clId="Web-{44BC1750-D8AA-5F5A-C87D-0253CA0A926A}" dt="2025-10-21T17:37:19.660" v="75" actId="20577"/>
        <pc:sldMkLst>
          <pc:docMk/>
          <pc:sldMk cId="1690484406" sldId="278"/>
        </pc:sldMkLst>
        <pc:spChg chg="mod">
          <ac:chgData name="JUAN LUIS MORALES ARAGONES" userId="S::jlmorales@educa.jcyl.es::ad6c9c93-4d72-4683-9692-62516a54314c" providerId="AD" clId="Web-{44BC1750-D8AA-5F5A-C87D-0253CA0A926A}" dt="2025-10-21T17:37:19.660" v="75" actId="20577"/>
          <ac:spMkLst>
            <pc:docMk/>
            <pc:sldMk cId="1690484406" sldId="278"/>
            <ac:spMk id="3" creationId="{C81274A0-14EF-4108-AB72-9E52BC37D9CB}"/>
          </ac:spMkLst>
        </pc:spChg>
      </pc:sldChg>
      <pc:sldChg chg="modSp">
        <pc:chgData name="JUAN LUIS MORALES ARAGONES" userId="S::jlmorales@educa.jcyl.es::ad6c9c93-4d72-4683-9692-62516a54314c" providerId="AD" clId="Web-{44BC1750-D8AA-5F5A-C87D-0253CA0A926A}" dt="2025-10-21T17:35:52.378" v="58" actId="20577"/>
        <pc:sldMkLst>
          <pc:docMk/>
          <pc:sldMk cId="4213712172" sldId="279"/>
        </pc:sldMkLst>
        <pc:spChg chg="mod">
          <ac:chgData name="JUAN LUIS MORALES ARAGONES" userId="S::jlmorales@educa.jcyl.es::ad6c9c93-4d72-4683-9692-62516a54314c" providerId="AD" clId="Web-{44BC1750-D8AA-5F5A-C87D-0253CA0A926A}" dt="2025-10-21T17:35:52.378" v="58" actId="20577"/>
          <ac:spMkLst>
            <pc:docMk/>
            <pc:sldMk cId="4213712172" sldId="279"/>
            <ac:spMk id="15363" creationId="{7746C951-F591-46B6-B3A2-C04A4244BF80}"/>
          </ac:spMkLst>
        </pc:spChg>
      </pc:sldChg>
    </pc:docChg>
  </pc:docChgLst>
  <pc:docChgLst>
    <pc:chgData name="JUAN LUIS MORALES ARAGONES" userId="S::jlmorales@educa.jcyl.es::ad6c9c93-4d72-4683-9692-62516a54314c" providerId="AD" clId="Web-{E499FAFE-BD90-A350-1066-DC83821EAD32}"/>
    <pc:docChg chg="modSld">
      <pc:chgData name="JUAN LUIS MORALES ARAGONES" userId="S::jlmorales@educa.jcyl.es::ad6c9c93-4d72-4683-9692-62516a54314c" providerId="AD" clId="Web-{E499FAFE-BD90-A350-1066-DC83821EAD32}" dt="2025-10-20T16:38:43.266" v="1" actId="20577"/>
      <pc:docMkLst>
        <pc:docMk/>
      </pc:docMkLst>
      <pc:sldChg chg="modSp">
        <pc:chgData name="JUAN LUIS MORALES ARAGONES" userId="S::jlmorales@educa.jcyl.es::ad6c9c93-4d72-4683-9692-62516a54314c" providerId="AD" clId="Web-{E499FAFE-BD90-A350-1066-DC83821EAD32}" dt="2025-10-20T16:38:43.266" v="1" actId="20577"/>
        <pc:sldMkLst>
          <pc:docMk/>
          <pc:sldMk cId="0" sldId="256"/>
        </pc:sldMkLst>
        <pc:spChg chg="mod">
          <ac:chgData name="JUAN LUIS MORALES ARAGONES" userId="S::jlmorales@educa.jcyl.es::ad6c9c93-4d72-4683-9692-62516a54314c" providerId="AD" clId="Web-{E499FAFE-BD90-A350-1066-DC83821EAD32}" dt="2025-10-20T16:38:43.266" v="1" actId="20577"/>
          <ac:spMkLst>
            <pc:docMk/>
            <pc:sldMk cId="0" sldId="256"/>
            <ac:spMk id="3" creationId="{3B9F2877-C3B5-400F-A4D4-ED35FA2928F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C2546C7-A73B-472D-BF30-EC3DD8B12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9995C-B3C9-4BED-99D4-859144F8999F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73B84EE9-DAC2-4A6B-B08E-EC044521D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0D2DB718-121A-4313-9897-EE4F08F0E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730652-752C-4D53-A9C4-6C394FF8B6AC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35104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B7914BA-D3B9-4926-B4BA-CB3CC3D41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4908B-05D2-4E2D-BDCD-73C48A63F68E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6CC892EF-E88A-433D-BC27-B144EF8A1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9EA24041-A65F-4E9B-A311-DD61ADEC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C3017B-6C5B-4F4A-BFCA-90B0951730B0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9100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19024D28-462E-4EA3-954A-A9A8D1332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B6226-7EE5-42CB-A840-F8F2BEA1FAAF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9B7F599-AB82-4545-8D88-BF74AB37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784BBE82-F44C-499E-8473-7F3CD87B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F905F2-4451-4151-989D-0D08A3DB3426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92760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C6810262-9047-41FB-948A-07BB9D503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FC534-7DA6-4465-B853-61BA3E5D1442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8938655A-172D-4B8D-A27E-CF598A18C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C018AD0C-D590-4F28-85F0-5DE49568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73577-76B9-4220-A776-DC6D39B56063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28395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B61FB383-5904-498B-94E0-2F5BCDF82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7AE71-F383-4FE6-AC0D-B92933697814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9504E378-B66D-42D6-95B8-72F2505F7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1B557223-9AC9-44D9-B6F9-D182B813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A420D-781E-4C5A-8F99-2CC71BDD9D41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24552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47640F63-44DD-4010-A96A-5B484FD34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00131-892B-478A-995D-407E4E4512B0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DACF4E19-B06E-430B-8AD6-A445E0448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6E23DF89-0EBD-495F-81B6-FE60525A4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55F72F-69E3-46F4-9966-1D7A4EF53544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7983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5AC1245B-6124-4D13-90F7-991F19B78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D8ECB-28D3-44D5-A1E6-5AF9343BFF4B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19ECCB60-DD60-4ACF-A789-D48A3AB81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E6DF5A19-4054-4501-83AA-BD8E2F07D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E05B3-AD8C-4C85-91FD-4DB505BE72E0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91021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2167B330-9F20-45BF-9FA7-F73C44538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772EC-B0F0-44ED-B723-96B60341E984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468AAE1E-10AE-4EB6-961B-A347D3024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C92B7A64-F7E8-40C9-9747-86953FB4D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A2D88-A6A8-42E7-B7CA-2CEAD02DD66D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18651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A7D75DF2-F178-4F6D-AAED-08B36E077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E8685-D1F3-440E-951B-5EF3029FA220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3EF3A856-B9DF-45B4-8B5E-E098AD4FA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A6446EFE-03A0-40EE-AB79-7CA298399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88AE4-1FE7-4097-81A1-EBCFB404304E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3593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0E98187-8810-4036-BCE2-58407C4EB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C0ABB-07F9-4FC4-A4EB-52C7ACE29193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3D74A8E0-4710-4591-B122-0258C6BB3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30C993DA-DF9D-418E-930C-885DE900E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D045D-4735-46BC-BB92-AB19195F5031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93458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E412217C-88A5-44B8-9E60-FF2C90B55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B1A10-AA6A-4CD5-A037-A7D8A339AFBC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A59AACA4-5999-4BC9-8EFC-57C110267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919E1803-81E0-4B98-B70E-91214E3DA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55F5E9-3832-46DD-AFD3-D5EF708062D9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65555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49A14067-F1FE-4F6D-A5FC-9DFCDB5BE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B1E3B-61DD-4A61-BFC1-1BFF9E1E5B84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52CD5246-331A-4767-AB2F-45C78FA22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E4AFBA3A-35E0-4534-B974-5ABCB3DFF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B45039-E01E-4C6F-B767-CDF3FF355345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79297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646C930F-F0A6-4181-9F0B-F87017B7E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7D779-F6C0-4ED2-92AE-ACDA4F8E7315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DC6D3BA-2688-471D-B66E-2E5E96EC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3A0C70B-EB0F-46E2-BB13-32A4223DD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BEF984-4B63-4D2F-8D17-D7B2DACD2D1A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39895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6FA305D3-E1EA-47B0-8591-24F30C8C9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4A576-AA28-4EB4-911A-13A017EBC1DC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3E7D0D9-C5F3-41F3-A316-3B269B3B4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ECD3C50-0242-4D45-812F-F3B50BCB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E5A9E0-BFDD-421A-BC83-B75D47831350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18043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E5F9DF22-33AC-4C23-A6A2-2DA140793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B1D24-C431-4C34-8026-80DCA58246A4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7AA65F87-28EB-4C0D-9829-926B4AC9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E03F7432-F01D-483F-AC4D-5BFD91C60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27FCA-E443-495C-8BF8-5282EF388245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842979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BCB1A123-501E-458F-8AB2-92D28A50F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920DF-EE64-4297-94C0-FBAD02081664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B377D01F-C832-4312-9397-3B5C4EAB8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597A97B3-A9C1-4E71-987B-7A96B0018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935F1C-88CD-4217-B9BD-3D266C9F9D6D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25568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2747BE94-F6CA-4200-B175-48894F5B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88440-11E7-4F79-8E1B-5460D414C878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A7412CFD-0CBF-4ABC-BB7F-E9EFB0507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197872FC-E6D4-4DD4-9B1F-24241959A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95538-FA19-4421-BE90-5CB50019E91B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679040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5BFED74A-0C86-4D9B-9D23-609216749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B69BE-0911-4279-B550-77AB6B42B32C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DB547654-B00B-4FD2-AA5B-10C3282D7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51F42C4D-87E7-4BD5-B7ED-1AF0951B6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C27AB8-6F83-4251-8035-BE7539C9CE15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51178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83B41D85-16F5-4E34-AF53-073E271A9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5D8BF-DDBA-4D41-BD30-49B74812CD96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60F2AE49-C2F2-46B2-B8DD-A9A1DBA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2E40E74D-D03C-42A3-BDB6-7A3F9CE96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291A2-A25B-4CF7-952E-7AAE41DCA4A6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53031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DA787668-A4C2-4CA9-BE87-D4A82CB50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A2622-A9DF-472D-A6AE-6B6E53267ECC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F24F49F8-F4AC-45BB-8543-521D1FCF0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615EFA4D-7B84-4C7E-8F01-ECC582F3F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947256-A43F-441A-8F87-03A9F637BD5D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5357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11FBFC35-4817-4BFB-A084-1E177E1ED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9727D-600E-4F35-9A93-9779366171D9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A0484946-C9AA-4094-A8DA-4F887CE56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C13A8893-1CB6-4975-8F9A-4FA2A4780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9DCBCF-2B3B-4621-A8DF-2960EB0B49AB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974031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9848A5F-C7F7-4202-92CE-48BE3011A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0F7CD-DAAB-4786-9343-9C43876275ED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07FD1CE-B31D-4B7F-87E1-1A156B7A6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022F3FB2-D002-437D-9DBB-D324A7C84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628A2E-BFA3-4782-9F2C-DEF9CEA445C7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15704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715A09A9-F162-4534-82B1-0AD3B6CDB24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3144AA3A-2F68-4624-8FF7-B072285E8BC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01F11BCE-9210-4C81-AC0A-637F8AB996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BBD1AB-FCCC-4E18-82AB-9D6B8F2586AC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1B0AC040-0B18-4E01-BDB6-42CFA5F7CB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EE63FF4-F767-42B9-A944-8B3658663F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4A45640-9FE8-4524-BD0A-0187AAD38E8B}" type="slidenum">
              <a:rPr lang="es-ES" altLang="es-ES"/>
              <a:pPr/>
              <a:t>‹#›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EC597981-D2A2-4C2C-A18E-2D2455CED0F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D4CDB53D-C71C-4925-9B3A-8909E543F8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018210C-F99B-48A8-BB3C-6FD19DF0C7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1C3628-D03E-477C-AB64-C92FEFC40137}" type="datetimeFigureOut">
              <a:rPr lang="es-ES"/>
              <a:pPr>
                <a:defRPr/>
              </a:pPr>
              <a:t>21/10/2025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55A53AE5-0CBE-4CA0-8B02-34AF7C61D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A3159E0-7F08-4C5B-95FD-08D24BEEBB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5500243-F887-4F34-89B7-EDA5071487FC}" type="slidenum">
              <a:rPr lang="es-ES" altLang="es-ES"/>
              <a:pPr/>
              <a:t>‹#›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42003505@educa.jcyl.es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://eoisoria.centros.educa.jcyl.es/sitio/index.cgi?wid_seccion=12" TargetMode="External"/><Relationship Id="rId4" Type="http://schemas.openxmlformats.org/officeDocument/2006/relationships/hyperlink" Target="http://www.eoisoria.e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bing.com/images/search?q=ense%c3%b1anza&amp;view=detailv2&amp;&amp;id=15ED3EE6874F166433BDD218B8F584A837436D57&amp;selectedIndex=0&amp;ccid=ThcQcNC7&amp;simid=607992543671618705&amp;thid=OIP.M4e171070d0bb0ab71692c4c8c83287b0o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eoisoria.centros.educa.jcyl.es/sitio/index.cgi?wid_seccion=12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oisoria.centros.educa.jcyl.es/sitio/index.cgi?wid_seccion=15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images/search?q=biblioteca&amp;view=detailv2&amp;&amp;id=CF711C427EF007E87EEE57272B06F3F38D56B425&amp;selectedIndex=513&amp;ccid=DXibGQqJ&amp;simid=608029836885298475&amp;thid=OIP.M0d789b190a89a98f984628327abaacaao0" TargetMode="External"/><Relationship Id="rId2" Type="http://schemas.openxmlformats.org/officeDocument/2006/relationships/hyperlink" Target="http://eoisoria.centros.educa.jcyl.es/sitio/index.cgi?wid_seccion=8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bing.com/images/search?q=biblioteca&amp;view=detailv2&amp;&amp;id=CF711C427EF007E87EEE57272B06F3F38D56B425&amp;selectedIndex=513&amp;ccid=DXibGQqJ&amp;simid=608029836885298475&amp;thid=OIP.M0d789b190a89a98f984628327abaacaao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bing.com/images/search?q=biblioteca&amp;view=detailv2&amp;&amp;id=CF711C427EF007E87EEE57272B06F3F38D56B425&amp;selectedIndex=513&amp;ccid=DXibGQqJ&amp;simid=608029836885298475&amp;thid=OIP.M0d789b190a89a98f984628327abaacaao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eoisoria.centros.educa.jcyl.es/sitio/index.cgi?wid_seccion=153&amp;wid_item=301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Título">
            <a:extLst>
              <a:ext uri="{FF2B5EF4-FFF2-40B4-BE49-F238E27FC236}">
                <a16:creationId xmlns:a16="http://schemas.microsoft.com/office/drawing/2014/main" id="{CAF79A47-73BF-4CB5-A36D-B5137CE3CF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375" y="2428875"/>
            <a:ext cx="7772400" cy="1470025"/>
          </a:xfrm>
        </p:spPr>
        <p:txBody>
          <a:bodyPr/>
          <a:lstStyle/>
          <a:p>
            <a:pPr eaLnBrk="1" hangingPunct="1"/>
            <a:r>
              <a:rPr lang="es-ES" altLang="es-ES" dirty="0"/>
              <a:t>Reuniones</a:t>
            </a:r>
            <a:br>
              <a:rPr lang="es-ES" altLang="es-ES" dirty="0">
                <a:cs typeface="Calibri"/>
              </a:rPr>
            </a:br>
            <a:r>
              <a:rPr lang="es-ES" altLang="es-ES" dirty="0"/>
              <a:t> de Padres, Madres y Tutores de alumnos menores</a:t>
            </a:r>
          </a:p>
        </p:txBody>
      </p:sp>
      <p:sp>
        <p:nvSpPr>
          <p:cNvPr id="3" name="2 Subtítulo">
            <a:extLst>
              <a:ext uri="{FF2B5EF4-FFF2-40B4-BE49-F238E27FC236}">
                <a16:creationId xmlns:a16="http://schemas.microsoft.com/office/drawing/2014/main" id="{3B9F2877-C3B5-400F-A4D4-ED35FA2928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500563"/>
            <a:ext cx="6400800" cy="1138237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s-ES" sz="2400" dirty="0">
              <a:cs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sz="2400" dirty="0">
                <a:cs typeface="Calibri"/>
              </a:rPr>
              <a:t>Soria, Almazán, El Burgo de Osma</a:t>
            </a:r>
          </a:p>
          <a:p>
            <a:pPr>
              <a:spcAft>
                <a:spcPts val="0"/>
              </a:spcAft>
              <a:defRPr/>
            </a:pPr>
            <a:r>
              <a:rPr lang="es-ES" sz="2400" dirty="0">
                <a:cs typeface="Calibri"/>
              </a:rPr>
              <a:t>Octubre de 2025</a:t>
            </a:r>
            <a:endParaRPr lang="es-E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s-ES" sz="2400" dirty="0">
              <a:cs typeface="Calibri"/>
            </a:endParaRPr>
          </a:p>
        </p:txBody>
      </p:sp>
      <p:pic>
        <p:nvPicPr>
          <p:cNvPr id="2052" name="Picture 2" descr="http://eoisoria.centros.educa.jcyl.es/sitio/upload/img/imagen_de_reunion.jpg">
            <a:extLst>
              <a:ext uri="{FF2B5EF4-FFF2-40B4-BE49-F238E27FC236}">
                <a16:creationId xmlns:a16="http://schemas.microsoft.com/office/drawing/2014/main" id="{1C36F7FD-06E1-42A8-A2A2-1CB10175E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571500"/>
            <a:ext cx="26860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>
            <a:extLst>
              <a:ext uri="{FF2B5EF4-FFF2-40B4-BE49-F238E27FC236}">
                <a16:creationId xmlns:a16="http://schemas.microsoft.com/office/drawing/2014/main" id="{2EF24E09-9C9C-4E29-8914-EFC32FCE2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938" y="785813"/>
            <a:ext cx="7043737" cy="1143000"/>
          </a:xfrm>
        </p:spPr>
        <p:txBody>
          <a:bodyPr/>
          <a:lstStyle/>
          <a:p>
            <a:r>
              <a:rPr lang="es-ES" altLang="es-ES">
                <a:solidFill>
                  <a:srgbClr val="7030A0"/>
                </a:solidFill>
              </a:rPr>
              <a:t>Las EEOOII en España</a:t>
            </a:r>
          </a:p>
        </p:txBody>
      </p:sp>
      <p:sp>
        <p:nvSpPr>
          <p:cNvPr id="3075" name="2 Marcador de contenido">
            <a:extLst>
              <a:ext uri="{FF2B5EF4-FFF2-40B4-BE49-F238E27FC236}">
                <a16:creationId xmlns:a16="http://schemas.microsoft.com/office/drawing/2014/main" id="{F2390DA9-5702-4A84-B872-94D5AA573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57438"/>
            <a:ext cx="8229600" cy="3768725"/>
          </a:xfrm>
        </p:spPr>
        <p:txBody>
          <a:bodyPr/>
          <a:lstStyle/>
          <a:p>
            <a:pPr algn="just"/>
            <a:r>
              <a:rPr lang="es-ES" altLang="es-ES" dirty="0"/>
              <a:t>Son Centros Educativos de </a:t>
            </a:r>
            <a:r>
              <a:rPr lang="es-ES" altLang="es-ES" b="1" dirty="0"/>
              <a:t>Régimen Especial </a:t>
            </a:r>
            <a:r>
              <a:rPr lang="es-ES" altLang="es-ES" dirty="0"/>
              <a:t>igual que los Conservatorios y las Escuelas de Artes y Diseño.</a:t>
            </a:r>
          </a:p>
          <a:p>
            <a:pPr algn="just"/>
            <a:r>
              <a:rPr lang="es-ES" altLang="es-ES" dirty="0"/>
              <a:t>Están presentes </a:t>
            </a:r>
            <a:r>
              <a:rPr lang="es-ES" altLang="es-ES" b="1" dirty="0"/>
              <a:t>en todas las Comunidades Autónomas</a:t>
            </a:r>
            <a:r>
              <a:rPr lang="es-ES" altLang="es-ES" dirty="0"/>
              <a:t>. Si empiezas a estudiar en una EOI y te trasladas a vivir a otra ciudad, puedes continuar tus estudios sin problemas.</a:t>
            </a:r>
            <a:endParaRPr lang="es-ES" altLang="es-ES" dirty="0">
              <a:ea typeface="Calibri"/>
              <a:cs typeface="Calibri"/>
            </a:endParaRPr>
          </a:p>
        </p:txBody>
      </p:sp>
      <p:sp>
        <p:nvSpPr>
          <p:cNvPr id="3076" name="AutoShape 2" descr="Resultado de imagen de eoi león">
            <a:extLst>
              <a:ext uri="{FF2B5EF4-FFF2-40B4-BE49-F238E27FC236}">
                <a16:creationId xmlns:a16="http://schemas.microsoft.com/office/drawing/2014/main" id="{35545280-EA65-4720-97FF-384CB33E8B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077" name="AutoShape 4" descr="Resultado de imagen de eoi león">
            <a:extLst>
              <a:ext uri="{FF2B5EF4-FFF2-40B4-BE49-F238E27FC236}">
                <a16:creationId xmlns:a16="http://schemas.microsoft.com/office/drawing/2014/main" id="{9FBFF027-73C8-4D73-9F7F-F950D3699E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18438" name="Picture 6" descr="http://eoileon.centros.educa.jcyl.es/sitio/upload/img/bolaescuelas2.gif">
            <a:extLst>
              <a:ext uri="{FF2B5EF4-FFF2-40B4-BE49-F238E27FC236}">
                <a16:creationId xmlns:a16="http://schemas.microsoft.com/office/drawing/2014/main" id="{46FEF07E-99C2-4FCB-B727-2016C3A389C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85750"/>
            <a:ext cx="193357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Resultado de imagen de mapa de la provincia de soria">
            <a:extLst>
              <a:ext uri="{FF2B5EF4-FFF2-40B4-BE49-F238E27FC236}">
                <a16:creationId xmlns:a16="http://schemas.microsoft.com/office/drawing/2014/main" id="{13EDA034-553C-4FC7-8BA9-62E2C17FA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000125"/>
            <a:ext cx="4224337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1 Título">
            <a:extLst>
              <a:ext uri="{FF2B5EF4-FFF2-40B4-BE49-F238E27FC236}">
                <a16:creationId xmlns:a16="http://schemas.microsoft.com/office/drawing/2014/main" id="{FC16C7DF-0DBE-4399-80FB-43E95CC02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/>
              <a:t>Sedes de la EOI Alfonso X el Sabio</a:t>
            </a:r>
          </a:p>
        </p:txBody>
      </p:sp>
      <p:sp>
        <p:nvSpPr>
          <p:cNvPr id="4100" name="2 Marcador de contenido">
            <a:extLst>
              <a:ext uri="{FF2B5EF4-FFF2-40B4-BE49-F238E27FC236}">
                <a16:creationId xmlns:a16="http://schemas.microsoft.com/office/drawing/2014/main" id="{B78BF0D4-CECF-4FB1-BF07-49EACC257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2786063"/>
            <a:ext cx="8501063" cy="2500312"/>
          </a:xfrm>
        </p:spPr>
        <p:txBody>
          <a:bodyPr/>
          <a:lstStyle/>
          <a:p>
            <a:pPr eaLnBrk="1" hangingPunct="1"/>
            <a:r>
              <a:rPr lang="es-ES" altLang="es-ES" dirty="0">
                <a:solidFill>
                  <a:srgbClr val="C00000"/>
                </a:solidFill>
              </a:rPr>
              <a:t>Sede central en Soria</a:t>
            </a:r>
          </a:p>
          <a:p>
            <a:pPr eaLnBrk="1" hangingPunct="1"/>
            <a:r>
              <a:rPr lang="es-ES" altLang="es-ES" dirty="0">
                <a:solidFill>
                  <a:srgbClr val="C00000"/>
                </a:solidFill>
              </a:rPr>
              <a:t>Sección en Almazán</a:t>
            </a:r>
            <a:endParaRPr lang="es-ES" altLang="es-ES" dirty="0">
              <a:solidFill>
                <a:srgbClr val="C00000"/>
              </a:solidFill>
              <a:ea typeface="Calibri"/>
              <a:cs typeface="Calibri"/>
            </a:endParaRPr>
          </a:p>
          <a:p>
            <a:pPr eaLnBrk="1" hangingPunct="1"/>
            <a:r>
              <a:rPr lang="es-ES" altLang="es-ES" dirty="0">
                <a:solidFill>
                  <a:srgbClr val="C00000"/>
                </a:solidFill>
              </a:rPr>
              <a:t>Sección en El Burgo de Osma</a:t>
            </a:r>
            <a:endParaRPr lang="es-ES" altLang="es-ES" dirty="0">
              <a:solidFill>
                <a:srgbClr val="C00000"/>
              </a:solidFill>
              <a:ea typeface="Calibri"/>
              <a:cs typeface="Calibri"/>
            </a:endParaRPr>
          </a:p>
          <a:p>
            <a:pPr eaLnBrk="1" hangingPunct="1"/>
            <a:r>
              <a:rPr lang="es-ES" altLang="es-ES" dirty="0">
                <a:solidFill>
                  <a:srgbClr val="C00000"/>
                </a:solidFill>
              </a:rPr>
              <a:t>Centro Tutorial </a:t>
            </a:r>
            <a:r>
              <a:rPr lang="es-ES" altLang="es-ES" i="1" dirty="0" err="1">
                <a:solidFill>
                  <a:srgbClr val="C00000"/>
                </a:solidFill>
              </a:rPr>
              <a:t>That’s</a:t>
            </a:r>
            <a:r>
              <a:rPr lang="es-ES" altLang="es-ES" i="1" dirty="0">
                <a:solidFill>
                  <a:srgbClr val="C00000"/>
                </a:solidFill>
              </a:rPr>
              <a:t> English </a:t>
            </a:r>
            <a:r>
              <a:rPr lang="es-ES" altLang="es-ES" dirty="0">
                <a:solidFill>
                  <a:srgbClr val="C00000"/>
                </a:solidFill>
              </a:rPr>
              <a:t>en </a:t>
            </a:r>
            <a:r>
              <a:rPr lang="es-ES" altLang="es-ES" dirty="0" err="1">
                <a:solidFill>
                  <a:srgbClr val="C00000"/>
                </a:solidFill>
              </a:rPr>
              <a:t>Ólvega</a:t>
            </a:r>
            <a:endParaRPr lang="es-ES" altLang="es-ES" dirty="0" err="1">
              <a:solidFill>
                <a:srgbClr val="C00000"/>
              </a:solidFill>
              <a:ea typeface="Calibri"/>
              <a:cs typeface="Calibri"/>
            </a:endParaRPr>
          </a:p>
          <a:p>
            <a:pPr eaLnBrk="1" hangingPunct="1"/>
            <a:r>
              <a:rPr lang="es-ES" altLang="es-ES" dirty="0">
                <a:solidFill>
                  <a:srgbClr val="C00000"/>
                </a:solidFill>
              </a:rPr>
              <a:t>Centro Tutorial </a:t>
            </a:r>
            <a:r>
              <a:rPr lang="es-ES" altLang="es-ES" i="1" dirty="0" err="1">
                <a:solidFill>
                  <a:srgbClr val="C00000"/>
                </a:solidFill>
              </a:rPr>
              <a:t>That’s</a:t>
            </a:r>
            <a:r>
              <a:rPr lang="es-ES" altLang="es-ES" i="1" dirty="0">
                <a:solidFill>
                  <a:srgbClr val="C00000"/>
                </a:solidFill>
              </a:rPr>
              <a:t> English </a:t>
            </a:r>
            <a:r>
              <a:rPr lang="es-ES" altLang="es-ES" dirty="0">
                <a:solidFill>
                  <a:srgbClr val="C00000"/>
                </a:solidFill>
              </a:rPr>
              <a:t>en San Leonardo</a:t>
            </a:r>
            <a:endParaRPr lang="es-ES" altLang="es-ES" dirty="0">
              <a:solidFill>
                <a:srgbClr val="C00000"/>
              </a:solidFill>
              <a:ea typeface="Calibri"/>
              <a:cs typeface="Calibri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>
            <a:extLst>
              <a:ext uri="{FF2B5EF4-FFF2-40B4-BE49-F238E27FC236}">
                <a16:creationId xmlns:a16="http://schemas.microsoft.com/office/drawing/2014/main" id="{3AC3A9A0-5DDF-4565-9C0F-3A0907D47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0"/>
            <a:ext cx="6346825" cy="1143000"/>
          </a:xfrm>
        </p:spPr>
        <p:txBody>
          <a:bodyPr/>
          <a:lstStyle/>
          <a:p>
            <a:pPr eaLnBrk="1" hangingPunct="1"/>
            <a:r>
              <a:rPr lang="es-ES" altLang="es-ES"/>
              <a:t>Equipo Directivo</a:t>
            </a:r>
          </a:p>
        </p:txBody>
      </p:sp>
      <p:sp>
        <p:nvSpPr>
          <p:cNvPr id="9219" name="2 Marcador de contenido">
            <a:extLst>
              <a:ext uri="{FF2B5EF4-FFF2-40B4-BE49-F238E27FC236}">
                <a16:creationId xmlns:a16="http://schemas.microsoft.com/office/drawing/2014/main" id="{A5624423-86D8-43D7-AEE7-93DFFD3AE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981075"/>
            <a:ext cx="8893175" cy="2663825"/>
          </a:xfrm>
        </p:spPr>
        <p:txBody>
          <a:bodyPr/>
          <a:lstStyle/>
          <a:p>
            <a:pPr eaLnBrk="1" hangingPunct="1"/>
            <a:r>
              <a:rPr lang="es-ES" altLang="es-ES" dirty="0"/>
              <a:t>Jefa de Estudios: Sandra Llamero (inglés)</a:t>
            </a:r>
            <a:endParaRPr lang="es-ES" altLang="es-ES" dirty="0">
              <a:cs typeface="Calibri"/>
            </a:endParaRPr>
          </a:p>
          <a:p>
            <a:r>
              <a:rPr lang="es-ES" dirty="0">
                <a:ea typeface="+mn-lt"/>
                <a:cs typeface="+mn-lt"/>
              </a:rPr>
              <a:t>Jefe de Estudios Adjunto: Juan L. Morales (inglés)</a:t>
            </a:r>
            <a:endParaRPr lang="es-ES" altLang="es-ES" dirty="0">
              <a:cs typeface="Calibri"/>
            </a:endParaRPr>
          </a:p>
          <a:p>
            <a:pPr eaLnBrk="1" hangingPunct="1"/>
            <a:r>
              <a:rPr lang="es-ES" dirty="0">
                <a:cs typeface="Calibri"/>
              </a:rPr>
              <a:t>Secretaria: Mercedes Peñalba (inglés)</a:t>
            </a:r>
            <a:endParaRPr lang="es-ES" altLang="es-ES" dirty="0"/>
          </a:p>
          <a:p>
            <a:pPr eaLnBrk="1" hangingPunct="1"/>
            <a:r>
              <a:rPr lang="es-ES" altLang="es-ES" dirty="0"/>
              <a:t>Director: José Ignacio </a:t>
            </a:r>
            <a:r>
              <a:rPr lang="es-ES" altLang="es-ES" dirty="0" err="1"/>
              <a:t>Sandonís</a:t>
            </a:r>
            <a:r>
              <a:rPr lang="es-ES" altLang="es-ES" dirty="0"/>
              <a:t> (alemán)</a:t>
            </a:r>
            <a:endParaRPr lang="es-ES" altLang="es-ES" dirty="0">
              <a:cs typeface="Calibri"/>
            </a:endParaRPr>
          </a:p>
          <a:p>
            <a:pPr eaLnBrk="1" hangingPunct="1"/>
            <a:endParaRPr lang="es-ES" altLang="es-ES"/>
          </a:p>
        </p:txBody>
      </p:sp>
      <p:sp>
        <p:nvSpPr>
          <p:cNvPr id="9220" name="AutoShape 2" descr="Resultado de imagen de obras">
            <a:extLst>
              <a:ext uri="{FF2B5EF4-FFF2-40B4-BE49-F238E27FC236}">
                <a16:creationId xmlns:a16="http://schemas.microsoft.com/office/drawing/2014/main" id="{3C9A07F4-017D-4E59-9DA6-D79D0F4040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9221" name="AutoShape 4" descr="Resultado de imagen de obras">
            <a:extLst>
              <a:ext uri="{FF2B5EF4-FFF2-40B4-BE49-F238E27FC236}">
                <a16:creationId xmlns:a16="http://schemas.microsoft.com/office/drawing/2014/main" id="{F0F70E19-51E5-44E0-8000-A12ECF6D43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pic>
        <p:nvPicPr>
          <p:cNvPr id="9222" name="Picture 2" descr="Resultado de imagen de equipo directivos">
            <a:extLst>
              <a:ext uri="{FF2B5EF4-FFF2-40B4-BE49-F238E27FC236}">
                <a16:creationId xmlns:a16="http://schemas.microsoft.com/office/drawing/2014/main" id="{D7D8F6A9-8B51-45C8-BABC-73DAECB61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16"/>
          <a:stretch>
            <a:fillRect/>
          </a:stretch>
        </p:blipFill>
        <p:spPr bwMode="auto">
          <a:xfrm>
            <a:off x="7600362" y="2183489"/>
            <a:ext cx="1433513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1 Título">
            <a:extLst>
              <a:ext uri="{FF2B5EF4-FFF2-40B4-BE49-F238E27FC236}">
                <a16:creationId xmlns:a16="http://schemas.microsoft.com/office/drawing/2014/main" id="{19232D5B-4BC8-4E38-B259-6B5926ACEE56}"/>
              </a:ext>
            </a:extLst>
          </p:cNvPr>
          <p:cNvSpPr txBox="1">
            <a:spLocks/>
          </p:cNvSpPr>
          <p:nvPr/>
        </p:nvSpPr>
        <p:spPr bwMode="auto">
          <a:xfrm>
            <a:off x="1331913" y="3213100"/>
            <a:ext cx="63468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4400" dirty="0">
                <a:latin typeface="+mj-lt"/>
                <a:ea typeface="+mj-ea"/>
                <a:cs typeface="+mj-cs"/>
              </a:rPr>
              <a:t>Contacto / Tutorías</a:t>
            </a:r>
          </a:p>
        </p:txBody>
      </p:sp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id="{8BC62489-2FAB-46CA-9238-89647319397A}"/>
              </a:ext>
            </a:extLst>
          </p:cNvPr>
          <p:cNvSpPr txBox="1">
            <a:spLocks/>
          </p:cNvSpPr>
          <p:nvPr/>
        </p:nvSpPr>
        <p:spPr bwMode="auto">
          <a:xfrm>
            <a:off x="1864934" y="4292600"/>
            <a:ext cx="6955216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2800" dirty="0">
                <a:latin typeface="+mn-lt"/>
              </a:rPr>
              <a:t>Teléfonos 975 228 652</a:t>
            </a:r>
            <a:endParaRPr lang="es-ES" sz="2800" dirty="0">
              <a:latin typeface="+mn-lt"/>
              <a:cs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2800" dirty="0">
                <a:latin typeface="+mn-lt"/>
                <a:hlinkClick r:id="rId3"/>
              </a:rPr>
              <a:t>42003505@educa.jcyl.es</a:t>
            </a:r>
            <a:endParaRPr lang="es-ES" sz="2800" dirty="0">
              <a:latin typeface="+mn-lt"/>
              <a:cs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2800" dirty="0">
                <a:latin typeface="+mn-lt"/>
              </a:rPr>
              <a:t>Formulario de contacto en la </a:t>
            </a:r>
            <a:r>
              <a:rPr lang="es-ES" sz="2800" dirty="0">
                <a:latin typeface="+mn-lt"/>
                <a:hlinkClick r:id="rId4"/>
              </a:rPr>
              <a:t>web</a:t>
            </a:r>
            <a:endParaRPr lang="es-ES" sz="2800" dirty="0">
              <a:latin typeface="+mn-lt"/>
              <a:cs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2800" dirty="0">
                <a:latin typeface="+mn-lt"/>
              </a:rPr>
              <a:t>Horas de tutoría en la </a:t>
            </a:r>
            <a:r>
              <a:rPr lang="es-ES" sz="2800" dirty="0">
                <a:latin typeface="+mn-lt"/>
                <a:hlinkClick r:id="rId5"/>
              </a:rPr>
              <a:t>web</a:t>
            </a:r>
            <a:r>
              <a:rPr lang="es-ES" sz="2800" dirty="0">
                <a:latin typeface="+mn-lt"/>
              </a:rPr>
              <a:t> (ver por idiomas)</a:t>
            </a:r>
            <a:endParaRPr lang="es-ES" sz="2800" dirty="0">
              <a:latin typeface="+mn-lt"/>
              <a:cs typeface="Calibri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s-ES" sz="3200" dirty="0">
              <a:latin typeface="+mn-lt"/>
            </a:endParaRPr>
          </a:p>
        </p:txBody>
      </p:sp>
      <p:sp>
        <p:nvSpPr>
          <p:cNvPr id="9225" name="AutoShape 8" descr="Resultado de imagen de contacto">
            <a:extLst>
              <a:ext uri="{FF2B5EF4-FFF2-40B4-BE49-F238E27FC236}">
                <a16:creationId xmlns:a16="http://schemas.microsoft.com/office/drawing/2014/main" id="{B4CC8BD9-254C-4903-848D-C57B696374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754063"/>
            <a:ext cx="1943100" cy="158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226" name="AutoShape 10" descr="Resultado de imagen de contacto">
            <a:extLst>
              <a:ext uri="{FF2B5EF4-FFF2-40B4-BE49-F238E27FC236}">
                <a16:creationId xmlns:a16="http://schemas.microsoft.com/office/drawing/2014/main" id="{94BDE8B3-CC26-42C2-89B9-D08DC86A1E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754063"/>
            <a:ext cx="1943100" cy="158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9227" name="Picture 11">
            <a:extLst>
              <a:ext uri="{FF2B5EF4-FFF2-40B4-BE49-F238E27FC236}">
                <a16:creationId xmlns:a16="http://schemas.microsoft.com/office/drawing/2014/main" id="{389B872C-BF16-43F4-B7F6-4F5449A4F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8" t="30141" r="33192" b="40327"/>
          <a:stretch>
            <a:fillRect/>
          </a:stretch>
        </p:blipFill>
        <p:spPr bwMode="auto">
          <a:xfrm rot="-1099170">
            <a:off x="-90488" y="4300538"/>
            <a:ext cx="20970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3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3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>
            <a:extLst>
              <a:ext uri="{FF2B5EF4-FFF2-40B4-BE49-F238E27FC236}">
                <a16:creationId xmlns:a16="http://schemas.microsoft.com/office/drawing/2014/main" id="{53EA6F12-AE4F-4D7D-ADC8-6A4B6E5BD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/>
              <a:t>Modalidades de Enseñanza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9E984DAA-E13E-4F83-9654-8D71E7688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Oficial (presencial)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Libre (sólo exámenes)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A distancia (</a:t>
            </a:r>
            <a:r>
              <a:rPr lang="es-ES" i="1" dirty="0" err="1"/>
              <a:t>That’s</a:t>
            </a:r>
            <a:r>
              <a:rPr lang="es-ES" i="1" dirty="0"/>
              <a:t> English!</a:t>
            </a:r>
            <a:r>
              <a:rPr lang="es-ES" dirty="0"/>
              <a:t>)</a:t>
            </a:r>
            <a:endParaRPr lang="es-ES" dirty="0">
              <a:cs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Otras enseñanzas:</a:t>
            </a:r>
            <a:endParaRPr lang="es-ES" dirty="0">
              <a:cs typeface="Calibri"/>
            </a:endParaRPr>
          </a:p>
          <a:p>
            <a:pPr lvl="1"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dirty="0"/>
              <a:t>Bachillerato de Excelencia e Investigación en Idiomas (colaboración con el IES Virgen del Espino, Soria)</a:t>
            </a:r>
            <a:endParaRPr lang="es-ES" dirty="0">
              <a:cs typeface="Calibri"/>
            </a:endParaRPr>
          </a:p>
          <a:p>
            <a:pPr lvl="1"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dirty="0">
                <a:cs typeface="Calibri"/>
              </a:rPr>
              <a:t>Idiomas aplicados al canto (colaboración con el Conservatorio)</a:t>
            </a:r>
          </a:p>
        </p:txBody>
      </p:sp>
      <p:pic>
        <p:nvPicPr>
          <p:cNvPr id="5124" name="Picture 9" descr="https://tse1.mm.bing.net/th?&amp;id=OIP.M4e171070d0bb0ab71692c4c8c83287b0o0&amp;w=300&amp;h=178&amp;c=0&amp;pid=1.9&amp;rs=0&amp;p=0&amp;r=0">
            <a:hlinkClick r:id="rId2" tooltip="Ver detalles de imágenes"/>
            <a:extLst>
              <a:ext uri="{FF2B5EF4-FFF2-40B4-BE49-F238E27FC236}">
                <a16:creationId xmlns:a16="http://schemas.microsoft.com/office/drawing/2014/main" id="{BD73F17A-CED7-40DD-9CBB-E60794CB4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341438"/>
            <a:ext cx="28575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esultado de imagen de mcer consejo de europa">
            <a:extLst>
              <a:ext uri="{FF2B5EF4-FFF2-40B4-BE49-F238E27FC236}">
                <a16:creationId xmlns:a16="http://schemas.microsoft.com/office/drawing/2014/main" id="{9856446C-47D8-4208-91F0-DEACFF0F5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4071938"/>
            <a:ext cx="5284788" cy="22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F80E6995-8DE6-4C11-A8D4-7922A201F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642938"/>
            <a:ext cx="64008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" dirty="0">
                <a:solidFill>
                  <a:srgbClr val="7030A0"/>
                </a:solidFill>
              </a:rPr>
              <a:t>Marco Europeo </a:t>
            </a:r>
            <a:br>
              <a:rPr lang="es-ES" dirty="0">
                <a:solidFill>
                  <a:srgbClr val="7030A0"/>
                </a:solidFill>
              </a:rPr>
            </a:br>
            <a:r>
              <a:rPr lang="es-ES" dirty="0">
                <a:solidFill>
                  <a:srgbClr val="7030A0"/>
                </a:solidFill>
              </a:rPr>
              <a:t>de Referencia de las Lenguas</a:t>
            </a:r>
          </a:p>
        </p:txBody>
      </p:sp>
      <p:sp>
        <p:nvSpPr>
          <p:cNvPr id="6148" name="2 Marcador de contenido">
            <a:extLst>
              <a:ext uri="{FF2B5EF4-FFF2-40B4-BE49-F238E27FC236}">
                <a16:creationId xmlns:a16="http://schemas.microsoft.com/office/drawing/2014/main" id="{CCE17628-39F1-4DF2-82CE-E296EAFA2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2000250"/>
            <a:ext cx="8229600" cy="2786063"/>
          </a:xfrm>
        </p:spPr>
        <p:txBody>
          <a:bodyPr/>
          <a:lstStyle/>
          <a:p>
            <a:pPr algn="just"/>
            <a:r>
              <a:rPr lang="es-ES" altLang="es-ES"/>
              <a:t>Es un documento que elaboró el Consejo de Europa para, entre otras cosas, </a:t>
            </a:r>
            <a:r>
              <a:rPr lang="es-ES" altLang="es-ES" b="1"/>
              <a:t>unificar la denominación de los niveles</a:t>
            </a:r>
            <a:r>
              <a:rPr lang="es-ES" altLang="es-ES"/>
              <a:t> de conocimiento de idiomas a nivel europeo.</a:t>
            </a:r>
          </a:p>
          <a:p>
            <a:r>
              <a:rPr lang="es-ES" altLang="es-ES"/>
              <a:t>6 niveles de conocimiento: </a:t>
            </a:r>
          </a:p>
          <a:p>
            <a:pPr algn="ctr">
              <a:buFont typeface="Arial" panose="020B0604020202020204" pitchFamily="34" charset="0"/>
              <a:buNone/>
            </a:pPr>
            <a:endParaRPr lang="es-ES" altLang="es-ES"/>
          </a:p>
        </p:txBody>
      </p:sp>
      <p:pic>
        <p:nvPicPr>
          <p:cNvPr id="3074" name="Picture 2" descr="Resultado de imagen de mcer consejo de europa">
            <a:extLst>
              <a:ext uri="{FF2B5EF4-FFF2-40B4-BE49-F238E27FC236}">
                <a16:creationId xmlns:a16="http://schemas.microsoft.com/office/drawing/2014/main" id="{5161CACA-795B-4832-90EE-FE57424FC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00063"/>
            <a:ext cx="1500188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5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13EADB01-2A6E-473B-B6E9-BE20D037F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0313" y="642938"/>
            <a:ext cx="6257925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" dirty="0">
                <a:solidFill>
                  <a:srgbClr val="7030A0"/>
                </a:solidFill>
              </a:rPr>
              <a:t>En las EEOOII </a:t>
            </a:r>
            <a:br>
              <a:rPr lang="es-ES" dirty="0">
                <a:solidFill>
                  <a:srgbClr val="7030A0"/>
                </a:solidFill>
              </a:rPr>
            </a:br>
            <a:r>
              <a:rPr lang="es-ES" dirty="0">
                <a:solidFill>
                  <a:srgbClr val="7030A0"/>
                </a:solidFill>
              </a:rPr>
              <a:t>de Castilla y León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C81274A0-14EF-4108-AB72-9E52BC37D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2565400"/>
            <a:ext cx="8229600" cy="3983038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9999FF"/>
                </a:solidFill>
              </a:rPr>
              <a:t>A1 </a:t>
            </a:r>
            <a:r>
              <a:rPr lang="es-ES" dirty="0"/>
              <a:t>  – Nivel Básico</a:t>
            </a:r>
            <a:r>
              <a:rPr lang="es-ES" dirty="0">
                <a:cs typeface="Calibri"/>
              </a:rPr>
              <a:t> A1</a:t>
            </a:r>
            <a:endParaRPr lang="es-ES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00B0F0"/>
                </a:solidFill>
              </a:rPr>
              <a:t>A2 </a:t>
            </a:r>
            <a:r>
              <a:rPr lang="es-ES" dirty="0"/>
              <a:t>  </a:t>
            </a:r>
            <a:r>
              <a:rPr lang="es-ES" b="1" dirty="0"/>
              <a:t>– Nivel Básico</a:t>
            </a:r>
            <a:r>
              <a:rPr lang="es-ES" b="1" dirty="0">
                <a:cs typeface="Calibri"/>
              </a:rPr>
              <a:t> A2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669900"/>
                </a:solidFill>
              </a:rPr>
              <a:t>B1   </a:t>
            </a:r>
            <a:r>
              <a:rPr lang="es-ES" dirty="0"/>
              <a:t>– </a:t>
            </a:r>
            <a:r>
              <a:rPr lang="es-ES" b="1" dirty="0"/>
              <a:t>Nivel Intermedio</a:t>
            </a:r>
            <a:r>
              <a:rPr lang="es-ES" b="1" dirty="0">
                <a:cs typeface="Calibri"/>
              </a:rPr>
              <a:t> B1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FFCC00"/>
                </a:solidFill>
              </a:rPr>
              <a:t>B2.1 </a:t>
            </a:r>
            <a:r>
              <a:rPr lang="es-ES" dirty="0"/>
              <a:t>		– Primero de Nivel Intermedio</a:t>
            </a:r>
            <a:r>
              <a:rPr lang="es-ES" dirty="0">
                <a:cs typeface="Calibri"/>
              </a:rPr>
              <a:t> B2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FFCC00"/>
                </a:solidFill>
              </a:rPr>
              <a:t>B2.2 </a:t>
            </a:r>
            <a:r>
              <a:rPr lang="es-ES" dirty="0"/>
              <a:t>		</a:t>
            </a:r>
            <a:r>
              <a:rPr lang="es-ES" b="1" dirty="0"/>
              <a:t>– Segundo de Nivel </a:t>
            </a:r>
            <a:r>
              <a:rPr lang="es-ES" b="1" dirty="0">
                <a:cs typeface="Calibri"/>
              </a:rPr>
              <a:t>Intermedio B2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FF9933"/>
                </a:solidFill>
              </a:rPr>
              <a:t>C1  </a:t>
            </a:r>
            <a:r>
              <a:rPr lang="es-ES" dirty="0"/>
              <a:t> </a:t>
            </a:r>
            <a:r>
              <a:rPr lang="es-ES" b="1" dirty="0"/>
              <a:t>– Nivel Avanzado C1</a:t>
            </a:r>
            <a:endParaRPr lang="es-ES" b="1" dirty="0">
              <a:cs typeface="Calibri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FF3399"/>
                </a:solidFill>
              </a:rPr>
              <a:t>C2.1 </a:t>
            </a:r>
            <a:r>
              <a:rPr lang="es-ES" dirty="0"/>
              <a:t>– Primero de Nivel Avanzado C2 (solo inglés)</a:t>
            </a:r>
            <a:endParaRPr lang="es-ES" dirty="0">
              <a:cs typeface="Calibri"/>
            </a:endParaRPr>
          </a:p>
          <a:p>
            <a:pPr marL="514350" indent="-514350">
              <a:buAutoNum type="arabicPeriod"/>
              <a:defRPr/>
            </a:pPr>
            <a:r>
              <a:rPr lang="es-ES" b="1" dirty="0">
                <a:solidFill>
                  <a:srgbClr val="FF3399"/>
                </a:solidFill>
              </a:rPr>
              <a:t>C2.2</a:t>
            </a:r>
            <a:r>
              <a:rPr lang="es-ES" dirty="0"/>
              <a:t> </a:t>
            </a:r>
            <a:r>
              <a:rPr lang="es-ES" dirty="0">
                <a:ea typeface="+mn-lt"/>
                <a:cs typeface="+mn-lt"/>
              </a:rPr>
              <a:t>–</a:t>
            </a:r>
            <a:r>
              <a:rPr lang="es-ES" dirty="0"/>
              <a:t> </a:t>
            </a:r>
            <a:r>
              <a:rPr lang="es-ES" dirty="0">
                <a:cs typeface="Calibri"/>
              </a:rPr>
              <a:t>Segundo de Nivel Avanzado C2 (solo inglés)</a:t>
            </a:r>
          </a:p>
          <a:p>
            <a:pPr>
              <a:buFont typeface="Arial" charset="0"/>
              <a:buChar char="•"/>
              <a:defRPr/>
            </a:pPr>
            <a:endParaRPr lang="es-ES" dirty="0"/>
          </a:p>
        </p:txBody>
      </p:sp>
      <p:pic>
        <p:nvPicPr>
          <p:cNvPr id="2050" name="Picture 2" descr="Resultado de imagen de castilla y leon">
            <a:extLst>
              <a:ext uri="{FF2B5EF4-FFF2-40B4-BE49-F238E27FC236}">
                <a16:creationId xmlns:a16="http://schemas.microsoft.com/office/drawing/2014/main" id="{6C71EF35-CB0D-4EF4-826B-6942918AB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85750"/>
            <a:ext cx="2487612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750347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13EADB01-2A6E-473B-B6E9-BE20D037F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0313" y="642938"/>
            <a:ext cx="6257925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dirty="0">
                <a:solidFill>
                  <a:srgbClr val="7030A0"/>
                </a:solidFill>
                <a:cs typeface="Calibri"/>
              </a:rPr>
              <a:t>Títulos Oficiales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C81274A0-14EF-4108-AB72-9E52BC37D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2121158"/>
            <a:ext cx="8229600" cy="4427280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s-ES" dirty="0">
                <a:cs typeface="Calibri"/>
              </a:rPr>
              <a:t>Validez sin caducar en todo el territorio nacional para oposiciones, becas, Erasmus, ...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00B0F0"/>
                </a:solidFill>
                <a:cs typeface="Calibri"/>
              </a:rPr>
              <a:t>A1   </a:t>
            </a:r>
            <a:r>
              <a:rPr lang="es-ES" b="1" dirty="0">
                <a:cs typeface="Calibri"/>
              </a:rPr>
              <a:t>– Nivel Básico A1</a:t>
            </a:r>
            <a:endParaRPr lang="es-ES" b="1" dirty="0"/>
          </a:p>
          <a:p>
            <a:pPr marL="514350" indent="-514350">
              <a:buAutoNum type="arabicPeriod"/>
              <a:defRPr/>
            </a:pPr>
            <a:r>
              <a:rPr lang="es-ES" b="1" dirty="0">
                <a:solidFill>
                  <a:srgbClr val="00B0F0"/>
                </a:solidFill>
              </a:rPr>
              <a:t>A2 </a:t>
            </a:r>
            <a:r>
              <a:rPr lang="es-ES" dirty="0"/>
              <a:t>  </a:t>
            </a:r>
            <a:r>
              <a:rPr lang="es-ES" b="1" dirty="0"/>
              <a:t>– Nivel Básico</a:t>
            </a:r>
            <a:r>
              <a:rPr lang="es-ES" b="1" dirty="0">
                <a:cs typeface="Calibri"/>
              </a:rPr>
              <a:t> A2</a:t>
            </a:r>
            <a:endParaRPr lang="es-ES"/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669900"/>
                </a:solidFill>
              </a:rPr>
              <a:t>B1   </a:t>
            </a:r>
            <a:r>
              <a:rPr lang="es-ES" dirty="0"/>
              <a:t>– </a:t>
            </a:r>
            <a:r>
              <a:rPr lang="es-ES" b="1" dirty="0"/>
              <a:t>Nivel Intermedio</a:t>
            </a:r>
            <a:r>
              <a:rPr lang="es-ES" b="1" dirty="0">
                <a:cs typeface="Calibri"/>
              </a:rPr>
              <a:t> B1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FFCC00"/>
                </a:solidFill>
              </a:rPr>
              <a:t>B2   </a:t>
            </a:r>
            <a:r>
              <a:rPr lang="es-ES" b="1" dirty="0"/>
              <a:t>– Nivel </a:t>
            </a:r>
            <a:r>
              <a:rPr lang="es-ES" b="1" dirty="0">
                <a:cs typeface="Calibri"/>
              </a:rPr>
              <a:t>Intermedio B2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s-ES" b="1" dirty="0">
                <a:solidFill>
                  <a:srgbClr val="FF9933"/>
                </a:solidFill>
              </a:rPr>
              <a:t>C1  </a:t>
            </a:r>
            <a:r>
              <a:rPr lang="es-ES" dirty="0"/>
              <a:t> </a:t>
            </a:r>
            <a:r>
              <a:rPr lang="es-ES" b="1" dirty="0"/>
              <a:t>– Nivel Avanzado C1</a:t>
            </a:r>
            <a:endParaRPr lang="es-ES" b="1" dirty="0">
              <a:cs typeface="Calibri"/>
            </a:endParaRPr>
          </a:p>
          <a:p>
            <a:pPr marL="514350" indent="-514350">
              <a:buAutoNum type="arabicPeriod"/>
              <a:defRPr/>
            </a:pPr>
            <a:r>
              <a:rPr lang="es-ES" b="1" dirty="0">
                <a:solidFill>
                  <a:srgbClr val="FF3399"/>
                </a:solidFill>
              </a:rPr>
              <a:t>C2</a:t>
            </a:r>
            <a:r>
              <a:rPr lang="es-ES" dirty="0"/>
              <a:t> </a:t>
            </a:r>
            <a:r>
              <a:rPr lang="es-ES" dirty="0">
                <a:ea typeface="+mn-lt"/>
                <a:cs typeface="+mn-lt"/>
              </a:rPr>
              <a:t>  –</a:t>
            </a:r>
            <a:r>
              <a:rPr lang="es-ES" dirty="0"/>
              <a:t> </a:t>
            </a:r>
            <a:r>
              <a:rPr lang="es-ES" b="1" dirty="0"/>
              <a:t>Nivel Avanzado C2</a:t>
            </a:r>
            <a:endParaRPr lang="es-ES" dirty="0">
              <a:cs typeface="Calibri"/>
            </a:endParaRPr>
          </a:p>
          <a:p>
            <a:pPr>
              <a:buFont typeface="Arial" charset="0"/>
              <a:buChar char="•"/>
              <a:defRPr/>
            </a:pPr>
            <a:endParaRPr lang="es-ES" dirty="0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3C902138-2F7D-4BD2-9460-FF68E6DFE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05" y="290243"/>
            <a:ext cx="2657475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84406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8" descr="Resultado de imagen de calendario">
            <a:hlinkClick r:id="rId2"/>
            <a:extLst>
              <a:ext uri="{FF2B5EF4-FFF2-40B4-BE49-F238E27FC236}">
                <a16:creationId xmlns:a16="http://schemas.microsoft.com/office/drawing/2014/main" id="{5455B9BE-D36D-4626-8857-F04FA44CA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789363"/>
            <a:ext cx="3048000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1 Título">
            <a:extLst>
              <a:ext uri="{FF2B5EF4-FFF2-40B4-BE49-F238E27FC236}">
                <a16:creationId xmlns:a16="http://schemas.microsoft.com/office/drawing/2014/main" id="{E65FFA59-EFC1-4236-A073-520D599F1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/>
              <a:t>Horarios semanales</a:t>
            </a:r>
          </a:p>
        </p:txBody>
      </p:sp>
      <p:sp>
        <p:nvSpPr>
          <p:cNvPr id="8196" name="2 Marcador de contenido">
            <a:extLst>
              <a:ext uri="{FF2B5EF4-FFF2-40B4-BE49-F238E27FC236}">
                <a16:creationId xmlns:a16="http://schemas.microsoft.com/office/drawing/2014/main" id="{B26DB3B2-0395-4E8D-8CBB-F48865F09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059" y="1252179"/>
            <a:ext cx="8229600" cy="2000250"/>
          </a:xfrm>
        </p:spPr>
        <p:txBody>
          <a:bodyPr/>
          <a:lstStyle/>
          <a:p>
            <a:pPr eaLnBrk="1" hangingPunct="1"/>
            <a:r>
              <a:rPr lang="es-ES" altLang="es-ES" dirty="0">
                <a:cs typeface="Calibri"/>
              </a:rPr>
              <a:t>4,5 periodos lectivos semanales de 50 min.</a:t>
            </a:r>
            <a:endParaRPr lang="es-ES" altLang="es-E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s-ES" altLang="es-ES" dirty="0"/>
              <a:t>Dos periodos en dos días alternos (2x100 min.)</a:t>
            </a:r>
            <a:endParaRPr lang="es-ES" altLang="es-ES" dirty="0">
              <a:ea typeface="Calibri"/>
              <a:cs typeface="Calibri"/>
            </a:endParaRPr>
          </a:p>
          <a:p>
            <a:pPr lvl="1" eaLnBrk="1" hangingPunct="1">
              <a:buFont typeface="Courier New" panose="020B0604020202020204" pitchFamily="34" charset="0"/>
              <a:buChar char="o"/>
            </a:pPr>
            <a:r>
              <a:rPr lang="es-ES" altLang="es-ES" dirty="0">
                <a:cs typeface="Calibri"/>
              </a:rPr>
              <a:t>Medio periodo adicional semanal (25 min.)</a:t>
            </a:r>
          </a:p>
          <a:p>
            <a:r>
              <a:rPr lang="es-ES" altLang="es-ES" dirty="0">
                <a:cs typeface="Calibri"/>
              </a:rPr>
              <a:t>Horarios de todos los grupos en la </a:t>
            </a:r>
            <a:r>
              <a:rPr lang="es-ES" altLang="es-ES" dirty="0">
                <a:cs typeface="Calibri"/>
                <a:hlinkClick r:id="rId4"/>
              </a:rPr>
              <a:t>web</a:t>
            </a:r>
            <a:endParaRPr lang="es-ES" altLang="es-ES">
              <a:ea typeface="Calibri"/>
              <a:cs typeface="Calibri"/>
            </a:endParaRPr>
          </a:p>
          <a:p>
            <a:pPr eaLnBrk="1" hangingPunct="1">
              <a:buNone/>
            </a:pPr>
            <a:endParaRPr lang="es-ES" altLang="es-ES">
              <a:cs typeface="Calibri"/>
            </a:endParaRPr>
          </a:p>
          <a:p>
            <a:pPr eaLnBrk="1" hangingPunct="1"/>
            <a:endParaRPr lang="es-ES" altLang="es-ES">
              <a:cs typeface="Calibri"/>
            </a:endParaRPr>
          </a:p>
        </p:txBody>
      </p:sp>
      <p:sp>
        <p:nvSpPr>
          <p:cNvPr id="8197" name="AutoShape 2" descr="Resultado de imagen de obras">
            <a:extLst>
              <a:ext uri="{FF2B5EF4-FFF2-40B4-BE49-F238E27FC236}">
                <a16:creationId xmlns:a16="http://schemas.microsoft.com/office/drawing/2014/main" id="{76925233-375B-445B-94D3-3DEC24983A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8198" name="AutoShape 4" descr="Resultado de imagen de obras">
            <a:extLst>
              <a:ext uri="{FF2B5EF4-FFF2-40B4-BE49-F238E27FC236}">
                <a16:creationId xmlns:a16="http://schemas.microsoft.com/office/drawing/2014/main" id="{494E8722-9F7A-40F5-9A72-96EE5D7ECC8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F31ED7D6-EA29-4C4C-8CA4-863918C3C034}"/>
              </a:ext>
            </a:extLst>
          </p:cNvPr>
          <p:cNvSpPr txBox="1">
            <a:spLocks/>
          </p:cNvSpPr>
          <p:nvPr/>
        </p:nvSpPr>
        <p:spPr bwMode="auto">
          <a:xfrm>
            <a:off x="539750" y="3429000"/>
            <a:ext cx="6048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4400" dirty="0">
                <a:latin typeface="+mj-lt"/>
                <a:ea typeface="+mj-ea"/>
                <a:cs typeface="+mj-cs"/>
              </a:rPr>
              <a:t>Calendario Escolar</a:t>
            </a:r>
          </a:p>
        </p:txBody>
      </p:sp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id="{C0262125-4A6C-4F4D-8A1B-D11146DE1209}"/>
              </a:ext>
            </a:extLst>
          </p:cNvPr>
          <p:cNvSpPr txBox="1">
            <a:spLocks/>
          </p:cNvSpPr>
          <p:nvPr/>
        </p:nvSpPr>
        <p:spPr bwMode="auto">
          <a:xfrm>
            <a:off x="539750" y="4508500"/>
            <a:ext cx="69119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3200" dirty="0">
                <a:latin typeface="+mn-lt"/>
              </a:rPr>
              <a:t>Recoge festivos y vacaciones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3200" dirty="0">
                <a:latin typeface="+mn-lt"/>
              </a:rPr>
              <a:t>Establece viernes lectivos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3200" dirty="0">
                <a:latin typeface="+mn-lt"/>
              </a:rPr>
              <a:t>Establece periodos de exámenes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es-ES" sz="3200" dirty="0">
              <a:latin typeface="+mn-lt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s-ES" sz="3200" dirty="0">
              <a:latin typeface="+mn-lt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2A40B13-F66E-47C8-A85F-284881954DA2}"/>
              </a:ext>
            </a:extLst>
          </p:cNvPr>
          <p:cNvSpPr txBox="1"/>
          <p:nvPr/>
        </p:nvSpPr>
        <p:spPr>
          <a:xfrm>
            <a:off x="6636589" y="5853022"/>
            <a:ext cx="2053087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>
                <a:latin typeface="Arial"/>
                <a:cs typeface="Arial"/>
              </a:rPr>
              <a:t>Ver calendarios</a:t>
            </a:r>
            <a:endParaRPr lang="es-ES" dirty="0">
              <a:cs typeface="Arial"/>
            </a:endParaRPr>
          </a:p>
          <a:p>
            <a:pPr algn="ctr"/>
            <a:r>
              <a:rPr lang="es-ES" dirty="0">
                <a:latin typeface="Arial"/>
                <a:cs typeface="Arial"/>
                <a:hlinkClick r:id="rId4"/>
              </a:rPr>
              <a:t>www.eoisoria.es</a:t>
            </a:r>
            <a:endParaRPr lang="es-ES"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>
            <a:extLst>
              <a:ext uri="{FF2B5EF4-FFF2-40B4-BE49-F238E27FC236}">
                <a16:creationId xmlns:a16="http://schemas.microsoft.com/office/drawing/2014/main" id="{CC826A2A-3B3B-4E32-9152-BAE5DC0BB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Horarios del Centro</a:t>
            </a:r>
            <a:r>
              <a:rPr lang="es-ES" altLang="es-ES" dirty="0">
                <a:cs typeface="Calibri"/>
              </a:rPr>
              <a:t> en Soria</a:t>
            </a:r>
            <a:endParaRPr lang="es-ES" altLang="es-ES" dirty="0"/>
          </a:p>
        </p:txBody>
      </p:sp>
      <p:sp>
        <p:nvSpPr>
          <p:cNvPr id="10243" name="2 Marcador de contenido">
            <a:extLst>
              <a:ext uri="{FF2B5EF4-FFF2-40B4-BE49-F238E27FC236}">
                <a16:creationId xmlns:a16="http://schemas.microsoft.com/office/drawing/2014/main" id="{B2F5D0E4-5AC2-4E59-9FD6-EB370131E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188" y="1214438"/>
            <a:ext cx="8229600" cy="1714500"/>
          </a:xfrm>
        </p:spPr>
        <p:txBody>
          <a:bodyPr/>
          <a:lstStyle/>
          <a:p>
            <a:pPr eaLnBrk="1" hangingPunct="1"/>
            <a:r>
              <a:rPr lang="es-ES" altLang="es-ES" sz="2800" dirty="0"/>
              <a:t>Apertura de 08.00 a 21.30 h. </a:t>
            </a:r>
            <a:endParaRPr lang="es-ES" altLang="es-ES" sz="2800" dirty="0">
              <a:cs typeface="Calibri"/>
            </a:endParaRPr>
          </a:p>
          <a:p>
            <a:pPr eaLnBrk="1" hangingPunct="1">
              <a:buNone/>
            </a:pPr>
            <a:r>
              <a:rPr lang="es-ES" altLang="es-ES" sz="2800" dirty="0"/>
              <a:t>    (viernes no lectivos sólo mañanas)</a:t>
            </a:r>
            <a:endParaRPr lang="es-ES" altLang="es-ES" sz="2800">
              <a:cs typeface="Calibri"/>
            </a:endParaRPr>
          </a:p>
          <a:p>
            <a:pPr eaLnBrk="1" hangingPunct="1"/>
            <a:r>
              <a:rPr lang="es-ES" altLang="es-ES" sz="2800" dirty="0"/>
              <a:t>Secretaría: diario de 09.00 a 14.00 horas (martes, de 16.30 a 18.30 h.)</a:t>
            </a:r>
            <a:r>
              <a:rPr lang="es-ES" altLang="es-ES" sz="2800" dirty="0">
                <a:ea typeface="+mn-lt"/>
                <a:cs typeface="+mn-lt"/>
              </a:rPr>
              <a:t> </a:t>
            </a:r>
            <a:endParaRPr lang="es-ES" sz="2800" dirty="0">
              <a:ea typeface="+mn-lt"/>
              <a:cs typeface="+mn-lt"/>
            </a:endParaRPr>
          </a:p>
          <a:p>
            <a:endParaRPr lang="es-ES" altLang="es-ES" dirty="0">
              <a:cs typeface="Calibri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</p:txBody>
      </p:sp>
      <p:sp>
        <p:nvSpPr>
          <p:cNvPr id="10244" name="AutoShape 2" descr="Resultado de imagen de obras">
            <a:extLst>
              <a:ext uri="{FF2B5EF4-FFF2-40B4-BE49-F238E27FC236}">
                <a16:creationId xmlns:a16="http://schemas.microsoft.com/office/drawing/2014/main" id="{99BF548B-B203-4006-9333-E2B62A2E2A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0245" name="AutoShape 4" descr="Resultado de imagen de obras">
            <a:extLst>
              <a:ext uri="{FF2B5EF4-FFF2-40B4-BE49-F238E27FC236}">
                <a16:creationId xmlns:a16="http://schemas.microsoft.com/office/drawing/2014/main" id="{33E401BB-4681-4C74-9E40-38E0586D6C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3C602007-19E1-477D-AAAB-4A88D95F9688}"/>
              </a:ext>
            </a:extLst>
          </p:cNvPr>
          <p:cNvSpPr txBox="1">
            <a:spLocks/>
          </p:cNvSpPr>
          <p:nvPr/>
        </p:nvSpPr>
        <p:spPr bwMode="auto">
          <a:xfrm>
            <a:off x="2239814" y="3629595"/>
            <a:ext cx="659492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ctr"/>
          <a:lstStyle/>
          <a:p>
            <a:pPr algn="ctr">
              <a:defRPr/>
            </a:pPr>
            <a:r>
              <a:rPr lang="es-ES" sz="4400" dirty="0">
                <a:latin typeface="+mj-lt"/>
                <a:ea typeface="+mj-ea"/>
                <a:cs typeface="+mj-cs"/>
              </a:rPr>
              <a:t>Horario de la biblioteca</a:t>
            </a:r>
          </a:p>
          <a:p>
            <a:pPr algn="ctr">
              <a:defRPr/>
            </a:pPr>
            <a:endParaRPr lang="es-ES">
              <a:latin typeface="Calibri"/>
              <a:ea typeface="+mj-ea"/>
              <a:cs typeface="Calibri"/>
            </a:endParaRPr>
          </a:p>
        </p:txBody>
      </p:sp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id="{68BBF87C-EE66-4308-A76F-B928ADDF1FBA}"/>
              </a:ext>
            </a:extLst>
          </p:cNvPr>
          <p:cNvSpPr txBox="1">
            <a:spLocks/>
          </p:cNvSpPr>
          <p:nvPr/>
        </p:nvSpPr>
        <p:spPr bwMode="auto">
          <a:xfrm>
            <a:off x="2843901" y="4365961"/>
            <a:ext cx="5688013" cy="2272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/>
          <a:lstStyle/>
          <a:p>
            <a:pPr marL="342900" indent="-342900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es-ES" sz="2800">
                <a:latin typeface="+mn-lt"/>
              </a:rPr>
              <a:t>La Biblioteca de Soria estará abierta como sala de estudio y para préstamo de libros en el horario de atención que se puede consultar </a:t>
            </a:r>
            <a:r>
              <a:rPr lang="es-ES" sz="2800" dirty="0">
                <a:latin typeface="+mn-lt"/>
                <a:hlinkClick r:id="rId2"/>
              </a:rPr>
              <a:t>aquí</a:t>
            </a:r>
            <a:r>
              <a:rPr lang="es-ES" sz="2800">
                <a:latin typeface="+mn-lt"/>
              </a:rPr>
              <a:t>.</a:t>
            </a:r>
            <a:endParaRPr lang="es-ES" sz="2800">
              <a:latin typeface="Calibri"/>
              <a:cs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es-ES" sz="3200" dirty="0">
              <a:latin typeface="+mn-lt"/>
            </a:endParaRPr>
          </a:p>
        </p:txBody>
      </p:sp>
      <p:pic>
        <p:nvPicPr>
          <p:cNvPr id="10248" name="Picture 2" descr="https://tse1.mm.bing.net/th?&amp;id=OIP.M0d789b190a89a98f984628327abaacaao0&amp;w=172&amp;h=299&amp;c=0&amp;pid=1.9&amp;rs=0&amp;p=0&amp;r=0">
            <a:hlinkClick r:id="rId3" tooltip="Ver detalles de imágenes"/>
            <a:extLst>
              <a:ext uri="{FF2B5EF4-FFF2-40B4-BE49-F238E27FC236}">
                <a16:creationId xmlns:a16="http://schemas.microsoft.com/office/drawing/2014/main" id="{D7CED1AF-8395-44F8-9195-115406F5C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33" y="4027468"/>
            <a:ext cx="1535113" cy="266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>
            <a:extLst>
              <a:ext uri="{FF2B5EF4-FFF2-40B4-BE49-F238E27FC236}">
                <a16:creationId xmlns:a16="http://schemas.microsoft.com/office/drawing/2014/main" id="{CC826A2A-3B3B-4E32-9152-BAE5DC0BB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Horarios del Centro</a:t>
            </a:r>
            <a:r>
              <a:rPr lang="es-ES" altLang="es-ES" dirty="0">
                <a:cs typeface="Calibri"/>
              </a:rPr>
              <a:t> en Almazán</a:t>
            </a:r>
            <a:endParaRPr lang="es-ES" altLang="es-ES" dirty="0"/>
          </a:p>
        </p:txBody>
      </p:sp>
      <p:sp>
        <p:nvSpPr>
          <p:cNvPr id="10243" name="2 Marcador de contenido">
            <a:extLst>
              <a:ext uri="{FF2B5EF4-FFF2-40B4-BE49-F238E27FC236}">
                <a16:creationId xmlns:a16="http://schemas.microsoft.com/office/drawing/2014/main" id="{B2F5D0E4-5AC2-4E59-9FD6-EB370131E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546" y="1419801"/>
            <a:ext cx="7200401" cy="1379741"/>
          </a:xfrm>
        </p:spPr>
        <p:txBody>
          <a:bodyPr/>
          <a:lstStyle/>
          <a:p>
            <a:pPr eaLnBrk="1" hangingPunct="1"/>
            <a:r>
              <a:rPr lang="es-ES" altLang="es-ES" dirty="0"/>
              <a:t>Apertura de 15.00 a 21.00 h. lun a jue. (viernes, por la mañana)</a:t>
            </a:r>
            <a:endParaRPr lang="es-ES" altLang="es-ES" dirty="0">
              <a:ea typeface="Calibri"/>
              <a:cs typeface="Calibri"/>
            </a:endParaRPr>
          </a:p>
          <a:p>
            <a:pPr eaLnBrk="1" hangingPunct="1"/>
            <a:r>
              <a:rPr lang="es-ES" dirty="0">
                <a:ea typeface="+mn-lt"/>
                <a:cs typeface="+mn-lt"/>
              </a:rPr>
              <a:t>Sin servicio de Secretaría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</p:txBody>
      </p:sp>
      <p:sp>
        <p:nvSpPr>
          <p:cNvPr id="10244" name="AutoShape 2" descr="Resultado de imagen de obras">
            <a:extLst>
              <a:ext uri="{FF2B5EF4-FFF2-40B4-BE49-F238E27FC236}">
                <a16:creationId xmlns:a16="http://schemas.microsoft.com/office/drawing/2014/main" id="{99BF548B-B203-4006-9333-E2B62A2E2A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0245" name="AutoShape 4" descr="Resultado de imagen de obras">
            <a:extLst>
              <a:ext uri="{FF2B5EF4-FFF2-40B4-BE49-F238E27FC236}">
                <a16:creationId xmlns:a16="http://schemas.microsoft.com/office/drawing/2014/main" id="{33E401BB-4681-4C74-9E40-38E0586D6C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3C602007-19E1-477D-AAAB-4A88D95F9688}"/>
              </a:ext>
            </a:extLst>
          </p:cNvPr>
          <p:cNvSpPr txBox="1">
            <a:spLocks/>
          </p:cNvSpPr>
          <p:nvPr/>
        </p:nvSpPr>
        <p:spPr bwMode="auto">
          <a:xfrm>
            <a:off x="2369210" y="3945897"/>
            <a:ext cx="614922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4400" dirty="0">
                <a:latin typeface="+mj-lt"/>
                <a:ea typeface="+mj-ea"/>
                <a:cs typeface="+mj-cs"/>
              </a:rPr>
              <a:t>Préstamos de la biblioteca</a:t>
            </a:r>
          </a:p>
          <a:p>
            <a:pPr algn="ctr">
              <a:defRPr/>
            </a:pPr>
            <a:endParaRPr lang="es-ES" sz="4400" dirty="0">
              <a:latin typeface="+mj-lt"/>
              <a:ea typeface="+mj-ea"/>
              <a:cs typeface="Calibri"/>
            </a:endParaRPr>
          </a:p>
          <a:p>
            <a:pPr marL="457200" indent="-457200">
              <a:buFont typeface="Arial"/>
              <a:buChar char="•"/>
              <a:defRPr/>
            </a:pPr>
            <a:r>
              <a:rPr lang="es-ES" sz="3200" dirty="0">
                <a:latin typeface="+mj-lt"/>
                <a:ea typeface="+mj-ea"/>
                <a:cs typeface="Calibri"/>
              </a:rPr>
              <a:t>Contactar con los profesores</a:t>
            </a:r>
            <a:endParaRPr lang="es-ES" sz="3200" dirty="0">
              <a:ea typeface="+mj-ea"/>
              <a:cs typeface="Arial"/>
            </a:endParaRPr>
          </a:p>
        </p:txBody>
      </p:sp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id="{68BBF87C-EE66-4308-A76F-B928ADDF1FBA}"/>
              </a:ext>
            </a:extLst>
          </p:cNvPr>
          <p:cNvSpPr txBox="1">
            <a:spLocks/>
          </p:cNvSpPr>
          <p:nvPr/>
        </p:nvSpPr>
        <p:spPr bwMode="auto">
          <a:xfrm>
            <a:off x="2987675" y="4365625"/>
            <a:ext cx="5688013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s-ES" sz="3200" dirty="0">
              <a:latin typeface="Calibri"/>
              <a:cs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es-ES" sz="3200" dirty="0">
              <a:latin typeface="+mn-lt"/>
            </a:endParaRPr>
          </a:p>
        </p:txBody>
      </p:sp>
      <p:pic>
        <p:nvPicPr>
          <p:cNvPr id="10248" name="Picture 2" descr="https://tse1.mm.bing.net/th?&amp;id=OIP.M0d789b190a89a98f984628327abaacaao0&amp;w=172&amp;h=299&amp;c=0&amp;pid=1.9&amp;rs=0&amp;p=0&amp;r=0">
            <a:hlinkClick r:id="rId2" tooltip="Ver detalles de imágenes"/>
            <a:extLst>
              <a:ext uri="{FF2B5EF4-FFF2-40B4-BE49-F238E27FC236}">
                <a16:creationId xmlns:a16="http://schemas.microsoft.com/office/drawing/2014/main" id="{D7CED1AF-8395-44F8-9195-115406F5C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536950"/>
            <a:ext cx="1535113" cy="266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56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>
            <a:extLst>
              <a:ext uri="{FF2B5EF4-FFF2-40B4-BE49-F238E27FC236}">
                <a16:creationId xmlns:a16="http://schemas.microsoft.com/office/drawing/2014/main" id="{CC826A2A-3B3B-4E32-9152-BAE5DC0BB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Horarios del Centro</a:t>
            </a:r>
            <a:r>
              <a:rPr lang="es-ES" altLang="es-ES" dirty="0">
                <a:cs typeface="Calibri"/>
              </a:rPr>
              <a:t> </a:t>
            </a:r>
            <a:br>
              <a:rPr lang="es-ES" altLang="es-ES" dirty="0">
                <a:cs typeface="Calibri"/>
              </a:rPr>
            </a:br>
            <a:r>
              <a:rPr lang="es-ES" altLang="es-ES" dirty="0">
                <a:cs typeface="Calibri"/>
              </a:rPr>
              <a:t>en El Burgo de Osma</a:t>
            </a:r>
            <a:endParaRPr lang="es-ES" altLang="es-ES" dirty="0"/>
          </a:p>
        </p:txBody>
      </p:sp>
      <p:sp>
        <p:nvSpPr>
          <p:cNvPr id="10243" name="2 Marcador de contenido">
            <a:extLst>
              <a:ext uri="{FF2B5EF4-FFF2-40B4-BE49-F238E27FC236}">
                <a16:creationId xmlns:a16="http://schemas.microsoft.com/office/drawing/2014/main" id="{B2F5D0E4-5AC2-4E59-9FD6-EB370131E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621" y="1962060"/>
            <a:ext cx="6274280" cy="1369444"/>
          </a:xfrm>
        </p:spPr>
        <p:txBody>
          <a:bodyPr/>
          <a:lstStyle/>
          <a:p>
            <a:pPr eaLnBrk="1" hangingPunct="1"/>
            <a:r>
              <a:rPr lang="es-ES" altLang="es-ES" dirty="0"/>
              <a:t>Apertura de 16.00 a 21.00 h. </a:t>
            </a:r>
          </a:p>
          <a:p>
            <a:pPr eaLnBrk="1" hangingPunct="1"/>
            <a:r>
              <a:rPr lang="es-ES" altLang="es-ES" dirty="0"/>
              <a:t>No hay servicio de Secretaría</a:t>
            </a:r>
            <a:endParaRPr lang="es-ES" altLang="es-ES" dirty="0">
              <a:cs typeface="Calibri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</p:txBody>
      </p:sp>
      <p:sp>
        <p:nvSpPr>
          <p:cNvPr id="10244" name="AutoShape 2" descr="Resultado de imagen de obras">
            <a:extLst>
              <a:ext uri="{FF2B5EF4-FFF2-40B4-BE49-F238E27FC236}">
                <a16:creationId xmlns:a16="http://schemas.microsoft.com/office/drawing/2014/main" id="{99BF548B-B203-4006-9333-E2B62A2E2A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0245" name="AutoShape 4" descr="Resultado de imagen de obras">
            <a:extLst>
              <a:ext uri="{FF2B5EF4-FFF2-40B4-BE49-F238E27FC236}">
                <a16:creationId xmlns:a16="http://schemas.microsoft.com/office/drawing/2014/main" id="{33E401BB-4681-4C74-9E40-38E0586D6C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3C602007-19E1-477D-AAAB-4A88D95F9688}"/>
              </a:ext>
            </a:extLst>
          </p:cNvPr>
          <p:cNvSpPr txBox="1">
            <a:spLocks/>
          </p:cNvSpPr>
          <p:nvPr/>
        </p:nvSpPr>
        <p:spPr bwMode="auto">
          <a:xfrm>
            <a:off x="2369210" y="3945897"/>
            <a:ext cx="614922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4400" dirty="0">
                <a:latin typeface="+mj-lt"/>
                <a:ea typeface="+mj-ea"/>
                <a:cs typeface="+mj-cs"/>
              </a:rPr>
              <a:t>Préstamos de la biblioteca</a:t>
            </a:r>
          </a:p>
          <a:p>
            <a:pPr algn="ctr">
              <a:defRPr/>
            </a:pPr>
            <a:endParaRPr lang="es-ES" sz="4400" dirty="0">
              <a:latin typeface="+mj-lt"/>
              <a:ea typeface="+mj-ea"/>
              <a:cs typeface="Calibri"/>
            </a:endParaRPr>
          </a:p>
          <a:p>
            <a:pPr marL="457200" indent="-457200">
              <a:buFont typeface="Arial"/>
              <a:buChar char="•"/>
              <a:defRPr/>
            </a:pPr>
            <a:r>
              <a:rPr lang="es-ES" sz="3200" dirty="0">
                <a:latin typeface="+mj-lt"/>
                <a:ea typeface="+mj-ea"/>
                <a:cs typeface="Calibri"/>
              </a:rPr>
              <a:t>Contactar con los profesores</a:t>
            </a:r>
            <a:endParaRPr lang="es-ES" sz="3200" dirty="0">
              <a:ea typeface="+mj-ea"/>
              <a:cs typeface="Arial"/>
            </a:endParaRPr>
          </a:p>
        </p:txBody>
      </p:sp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id="{68BBF87C-EE66-4308-A76F-B928ADDF1FBA}"/>
              </a:ext>
            </a:extLst>
          </p:cNvPr>
          <p:cNvSpPr txBox="1">
            <a:spLocks/>
          </p:cNvSpPr>
          <p:nvPr/>
        </p:nvSpPr>
        <p:spPr bwMode="auto">
          <a:xfrm>
            <a:off x="2987675" y="4365625"/>
            <a:ext cx="5688013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s-ES" sz="3200" dirty="0">
              <a:latin typeface="Calibri"/>
              <a:cs typeface="Calibri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es-ES" sz="3200" dirty="0">
              <a:latin typeface="+mn-lt"/>
            </a:endParaRPr>
          </a:p>
        </p:txBody>
      </p:sp>
      <p:pic>
        <p:nvPicPr>
          <p:cNvPr id="10248" name="Picture 2" descr="https://tse1.mm.bing.net/th?&amp;id=OIP.M0d789b190a89a98f984628327abaacaao0&amp;w=172&amp;h=299&amp;c=0&amp;pid=1.9&amp;rs=0&amp;p=0&amp;r=0">
            <a:hlinkClick r:id="rId2" tooltip="Ver detalles de imágenes"/>
            <a:extLst>
              <a:ext uri="{FF2B5EF4-FFF2-40B4-BE49-F238E27FC236}">
                <a16:creationId xmlns:a16="http://schemas.microsoft.com/office/drawing/2014/main" id="{D7CED1AF-8395-44F8-9195-115406F5C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536950"/>
            <a:ext cx="1535113" cy="266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71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>
            <a:extLst>
              <a:ext uri="{FF2B5EF4-FFF2-40B4-BE49-F238E27FC236}">
                <a16:creationId xmlns:a16="http://schemas.microsoft.com/office/drawing/2014/main" id="{AD5B5F2B-1E42-475E-A944-56609283E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Acceso libre a todos los recursos</a:t>
            </a:r>
            <a:r>
              <a:rPr lang="es-ES" altLang="es-ES" dirty="0">
                <a:cs typeface="Calibri"/>
              </a:rPr>
              <a:t> para toda la Comunidad Educativa</a:t>
            </a:r>
            <a:endParaRPr lang="es-ES" altLang="es-ES" dirty="0"/>
          </a:p>
        </p:txBody>
      </p:sp>
      <p:sp>
        <p:nvSpPr>
          <p:cNvPr id="14339" name="2 Marcador de contenido">
            <a:extLst>
              <a:ext uri="{FF2B5EF4-FFF2-40B4-BE49-F238E27FC236}">
                <a16:creationId xmlns:a16="http://schemas.microsoft.com/office/drawing/2014/main" id="{53D0990C-D492-4BF2-9876-BDEDB657C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830" y="2027713"/>
            <a:ext cx="8229600" cy="1839913"/>
          </a:xfrm>
        </p:spPr>
        <p:txBody>
          <a:bodyPr/>
          <a:lstStyle/>
          <a:p>
            <a:pPr eaLnBrk="1" hangingPunct="1"/>
            <a:r>
              <a:rPr lang="es-ES" altLang="es-ES" dirty="0"/>
              <a:t>Servicios de la biblioteca:</a:t>
            </a:r>
          </a:p>
          <a:p>
            <a:pPr lvl="1" eaLnBrk="1" hangingPunct="1"/>
            <a:r>
              <a:rPr lang="es-ES" altLang="es-ES" dirty="0"/>
              <a:t>Préstamo de guías de viajes</a:t>
            </a:r>
            <a:endParaRPr lang="es-ES" altLang="es-ES" dirty="0">
              <a:cs typeface="Calibri"/>
            </a:endParaRPr>
          </a:p>
          <a:p>
            <a:pPr lvl="1" eaLnBrk="1" hangingPunct="1"/>
            <a:r>
              <a:rPr lang="es-ES" altLang="es-ES" dirty="0"/>
              <a:t>Libros de autoaprendizaje de idiomas</a:t>
            </a:r>
            <a:r>
              <a:rPr lang="es-ES" altLang="es-ES" dirty="0">
                <a:cs typeface="Calibri"/>
              </a:rPr>
              <a:t>, ...</a:t>
            </a:r>
          </a:p>
          <a:p>
            <a:pPr eaLnBrk="1" hangingPunct="1"/>
            <a:r>
              <a:rPr lang="es-ES" altLang="es-ES" dirty="0"/>
              <a:t>Actividades Extraescolares:</a:t>
            </a:r>
            <a:endParaRPr lang="es-ES" altLang="es-ES" dirty="0">
              <a:cs typeface="Calibri"/>
            </a:endParaRPr>
          </a:p>
          <a:p>
            <a:pPr lvl="1" eaLnBrk="1" hangingPunct="1"/>
            <a:r>
              <a:rPr lang="es-ES" altLang="es-ES" dirty="0"/>
              <a:t>Celebraciones</a:t>
            </a:r>
            <a:endParaRPr lang="es-ES" altLang="es-ES" dirty="0">
              <a:cs typeface="Calibri"/>
            </a:endParaRPr>
          </a:p>
          <a:p>
            <a:pPr lvl="1" eaLnBrk="1" hangingPunct="1"/>
            <a:r>
              <a:rPr lang="es-ES" altLang="es-ES" dirty="0"/>
              <a:t>Viajes</a:t>
            </a:r>
            <a:endParaRPr lang="es-ES" altLang="es-ES" dirty="0">
              <a:cs typeface="Calibri"/>
            </a:endParaRPr>
          </a:p>
          <a:p>
            <a:pPr lvl="1" eaLnBrk="1" hangingPunct="1"/>
            <a:r>
              <a:rPr lang="es-ES" altLang="es-ES" dirty="0"/>
              <a:t>Préstamo de Abonos del </a:t>
            </a:r>
            <a:r>
              <a:rPr lang="es-ES" altLang="es-ES" dirty="0" err="1"/>
              <a:t>CineClub</a:t>
            </a:r>
            <a:r>
              <a:rPr lang="es-ES" altLang="es-ES" dirty="0"/>
              <a:t> de la UNED</a:t>
            </a:r>
            <a:endParaRPr lang="es-ES" altLang="es-ES" dirty="0">
              <a:cs typeface="Calibri"/>
            </a:endParaRPr>
          </a:p>
          <a:p>
            <a:pPr lvl="1"/>
            <a:r>
              <a:rPr lang="es-ES" altLang="es-ES" dirty="0">
                <a:cs typeface="Calibri"/>
              </a:rPr>
              <a:t>Deporte e idiomas</a:t>
            </a:r>
          </a:p>
          <a:p>
            <a:pPr eaLnBrk="1" hangingPunct="1"/>
            <a:endParaRPr lang="es-ES" altLang="es-ES">
              <a:cs typeface="Calibri"/>
            </a:endParaRPr>
          </a:p>
        </p:txBody>
      </p:sp>
      <p:sp>
        <p:nvSpPr>
          <p:cNvPr id="14340" name="AutoShape 2" descr="Resultado de imagen de obras">
            <a:extLst>
              <a:ext uri="{FF2B5EF4-FFF2-40B4-BE49-F238E27FC236}">
                <a16:creationId xmlns:a16="http://schemas.microsoft.com/office/drawing/2014/main" id="{9BF89028-8288-4307-9AE5-B41B53AE7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4341" name="AutoShape 4" descr="Resultado de imagen de obras">
            <a:extLst>
              <a:ext uri="{FF2B5EF4-FFF2-40B4-BE49-F238E27FC236}">
                <a16:creationId xmlns:a16="http://schemas.microsoft.com/office/drawing/2014/main" id="{B25E813D-1CFF-4174-8877-5F9C67785E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pic>
        <p:nvPicPr>
          <p:cNvPr id="11272" name="Picture 8" descr="Resultado de imagen de biblioteca">
            <a:extLst>
              <a:ext uri="{FF2B5EF4-FFF2-40B4-BE49-F238E27FC236}">
                <a16:creationId xmlns:a16="http://schemas.microsoft.com/office/drawing/2014/main" id="{6998459F-26BE-4AD0-8013-C9BCB0D44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619" y="1686495"/>
            <a:ext cx="27241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AutoShape 10" descr="Resultado de imagen de VIAJES">
            <a:extLst>
              <a:ext uri="{FF2B5EF4-FFF2-40B4-BE49-F238E27FC236}">
                <a16:creationId xmlns:a16="http://schemas.microsoft.com/office/drawing/2014/main" id="{DE30A59B-0567-4595-BB6C-8844B5CB32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731838"/>
            <a:ext cx="2847975" cy="152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4344" name="AutoShape 12" descr="Resultado de imagen de VIAJES">
            <a:extLst>
              <a:ext uri="{FF2B5EF4-FFF2-40B4-BE49-F238E27FC236}">
                <a16:creationId xmlns:a16="http://schemas.microsoft.com/office/drawing/2014/main" id="{5D269996-8CBD-41E6-89D8-3C33F3B95C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731838"/>
            <a:ext cx="2847975" cy="152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4345" name="AutoShape 14" descr="Resultado de imagen de VIAJES">
            <a:extLst>
              <a:ext uri="{FF2B5EF4-FFF2-40B4-BE49-F238E27FC236}">
                <a16:creationId xmlns:a16="http://schemas.microsoft.com/office/drawing/2014/main" id="{7F7CB74A-02F0-40C9-A8DC-02E2E4B7B9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623888"/>
            <a:ext cx="2276475" cy="131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11280" name="Picture 16" descr="Resultado de imagen de VIAJES">
            <a:extLst>
              <a:ext uri="{FF2B5EF4-FFF2-40B4-BE49-F238E27FC236}">
                <a16:creationId xmlns:a16="http://schemas.microsoft.com/office/drawing/2014/main" id="{EDEAAF58-4AF2-491C-BA7E-9BE3C9C88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7067">
            <a:off x="6367283" y="3170627"/>
            <a:ext cx="2286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2" name="Picture 18" descr="Resultado de imagen de ACTIVIDADES EXTRAESCOLARES">
            <a:extLst>
              <a:ext uri="{FF2B5EF4-FFF2-40B4-BE49-F238E27FC236}">
                <a16:creationId xmlns:a16="http://schemas.microsoft.com/office/drawing/2014/main" id="{82254EDB-6E5E-413C-ADDE-2FB7774DD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564" y="3871963"/>
            <a:ext cx="1510099" cy="1185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>
            <a:extLst>
              <a:ext uri="{FF2B5EF4-FFF2-40B4-BE49-F238E27FC236}">
                <a16:creationId xmlns:a16="http://schemas.microsoft.com/office/drawing/2014/main" id="{1982EE40-9244-4367-8719-2C37A112F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210425" cy="1143000"/>
          </a:xfrm>
        </p:spPr>
        <p:txBody>
          <a:bodyPr/>
          <a:lstStyle/>
          <a:p>
            <a:pPr eaLnBrk="1" hangingPunct="1"/>
            <a:r>
              <a:rPr lang="es-ES" altLang="es-ES"/>
              <a:t>Control de asistencia</a:t>
            </a:r>
          </a:p>
        </p:txBody>
      </p:sp>
      <p:sp>
        <p:nvSpPr>
          <p:cNvPr id="11267" name="2 Marcador de contenido">
            <a:extLst>
              <a:ext uri="{FF2B5EF4-FFF2-40B4-BE49-F238E27FC236}">
                <a16:creationId xmlns:a16="http://schemas.microsoft.com/office/drawing/2014/main" id="{BB3DCB73-C496-4B63-8789-B2C52225F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700213"/>
            <a:ext cx="8229600" cy="4230687"/>
          </a:xfrm>
        </p:spPr>
        <p:txBody>
          <a:bodyPr/>
          <a:lstStyle/>
          <a:p>
            <a:pPr eaLnBrk="1" hangingPunct="1"/>
            <a:r>
              <a:rPr lang="es-ES" sz="2800" dirty="0">
                <a:ea typeface="+mn-lt"/>
                <a:cs typeface="+mn-lt"/>
              </a:rPr>
              <a:t>A partir del 15 de octubre</a:t>
            </a:r>
            <a:endParaRPr lang="en-US" sz="2800" dirty="0">
              <a:ea typeface="+mn-lt"/>
              <a:cs typeface="+mn-lt"/>
            </a:endParaRPr>
          </a:p>
          <a:p>
            <a:r>
              <a:rPr lang="es-ES" sz="2800" dirty="0">
                <a:ea typeface="+mn-lt"/>
                <a:cs typeface="+mn-lt"/>
              </a:rPr>
              <a:t>Sin efectos administrativos ni académicos</a:t>
            </a:r>
          </a:p>
          <a:p>
            <a:r>
              <a:rPr lang="es-ES" sz="2800" dirty="0">
                <a:ea typeface="+mn-lt"/>
                <a:cs typeface="+mn-lt"/>
              </a:rPr>
              <a:t>Para información detallada sobre la asistencia de un/a alumno/a se debe contactar con el Jefe de Estudios Adjunto, Juan Luis Morales.</a:t>
            </a:r>
            <a:endParaRPr lang="en-US" sz="2800" dirty="0">
              <a:ea typeface="+mn-lt"/>
              <a:cs typeface="+mn-lt"/>
            </a:endParaRPr>
          </a:p>
          <a:p>
            <a:r>
              <a:rPr lang="es-ES" sz="2800" dirty="0">
                <a:ea typeface="+mn-lt"/>
                <a:cs typeface="+mn-lt"/>
              </a:rPr>
              <a:t>Nunca se pierde el derecho a volver a clase, incluso tras largos periodos de ausencia, ni a presentarse a los exámenes y a ser calificado.</a:t>
            </a:r>
            <a:endParaRPr lang="es-ES" dirty="0"/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  <a:p>
            <a:pPr eaLnBrk="1" hangingPunct="1"/>
            <a:endParaRPr lang="es-ES" altLang="es-ES"/>
          </a:p>
        </p:txBody>
      </p:sp>
      <p:sp>
        <p:nvSpPr>
          <p:cNvPr id="11268" name="AutoShape 2" descr="Resultado de imagen de obras">
            <a:extLst>
              <a:ext uri="{FF2B5EF4-FFF2-40B4-BE49-F238E27FC236}">
                <a16:creationId xmlns:a16="http://schemas.microsoft.com/office/drawing/2014/main" id="{D9C80936-BCAA-4277-9BC9-3A2F2660C2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1269" name="AutoShape 4" descr="Resultado de imagen de obras">
            <a:extLst>
              <a:ext uri="{FF2B5EF4-FFF2-40B4-BE49-F238E27FC236}">
                <a16:creationId xmlns:a16="http://schemas.microsoft.com/office/drawing/2014/main" id="{4C80C816-FDD7-4EA7-BA9D-3B549989C5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pic>
        <p:nvPicPr>
          <p:cNvPr id="11272" name="Picture 8" descr="Resultado de imagen de control de asistencia de alumnos">
            <a:extLst>
              <a:ext uri="{FF2B5EF4-FFF2-40B4-BE49-F238E27FC236}">
                <a16:creationId xmlns:a16="http://schemas.microsoft.com/office/drawing/2014/main" id="{D59151E6-356E-4A1C-8E1F-EB15C4B1B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178" y="4929391"/>
            <a:ext cx="166370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>
            <a:extLst>
              <a:ext uri="{FF2B5EF4-FFF2-40B4-BE49-F238E27FC236}">
                <a16:creationId xmlns:a16="http://schemas.microsoft.com/office/drawing/2014/main" id="{79B08684-7F82-438C-BA5A-1F072DF13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675" y="274638"/>
            <a:ext cx="4679950" cy="1425575"/>
          </a:xfrm>
        </p:spPr>
        <p:txBody>
          <a:bodyPr/>
          <a:lstStyle/>
          <a:p>
            <a:r>
              <a:rPr lang="es-ES" dirty="0"/>
              <a:t>Ausencias del Profesorado</a:t>
            </a:r>
          </a:p>
        </p:txBody>
      </p:sp>
      <p:sp>
        <p:nvSpPr>
          <p:cNvPr id="12291" name="2 Marcador de contenido">
            <a:extLst>
              <a:ext uri="{FF2B5EF4-FFF2-40B4-BE49-F238E27FC236}">
                <a16:creationId xmlns:a16="http://schemas.microsoft.com/office/drawing/2014/main" id="{4C8BEE40-F378-432C-9C4E-B75CCED42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77" y="2424612"/>
            <a:ext cx="8057072" cy="3751980"/>
          </a:xfrm>
        </p:spPr>
        <p:txBody>
          <a:bodyPr/>
          <a:lstStyle/>
          <a:p>
            <a:pPr eaLnBrk="1" hangingPunct="1"/>
            <a:r>
              <a:rPr lang="es-ES" altLang="es-ES" dirty="0"/>
              <a:t>Información mediante carteles en aulas y correos electrónicos a los emails que se utilizaron para la matrícula</a:t>
            </a:r>
          </a:p>
          <a:p>
            <a:pPr eaLnBrk="1" hangingPunct="1"/>
            <a:r>
              <a:rPr lang="es-ES" altLang="es-ES" dirty="0"/>
              <a:t>No hay servicio de guardia, pero los alumnos podrán utilizar la biblioteca si no tienen clase.</a:t>
            </a:r>
            <a:endParaRPr lang="es-ES" altLang="es-ES" dirty="0">
              <a:cs typeface="Calibri"/>
            </a:endParaRPr>
          </a:p>
          <a:p>
            <a:pPr eaLnBrk="1" hangingPunct="1"/>
            <a:endParaRPr lang="es-ES" altLang="es-ES">
              <a:cs typeface="Calibri"/>
            </a:endParaRPr>
          </a:p>
          <a:p>
            <a:pPr lvl="1" eaLnBrk="1" hangingPunct="1">
              <a:buNone/>
            </a:pPr>
            <a:endParaRPr lang="es-ES" altLang="es-ES">
              <a:cs typeface="Calibri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>
              <a:cs typeface="Calibri"/>
            </a:endParaRPr>
          </a:p>
          <a:p>
            <a:pPr eaLnBrk="1" hangingPunct="1"/>
            <a:endParaRPr lang="es-ES" altLang="es-ES">
              <a:cs typeface="Calibri"/>
            </a:endParaRPr>
          </a:p>
        </p:txBody>
      </p:sp>
      <p:sp>
        <p:nvSpPr>
          <p:cNvPr id="12292" name="AutoShape 2" descr="Resultado de imagen de obras">
            <a:extLst>
              <a:ext uri="{FF2B5EF4-FFF2-40B4-BE49-F238E27FC236}">
                <a16:creationId xmlns:a16="http://schemas.microsoft.com/office/drawing/2014/main" id="{4E8B437C-DA8F-41A5-B904-10D4128A02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2293" name="AutoShape 4" descr="Resultado de imagen de obras">
            <a:extLst>
              <a:ext uri="{FF2B5EF4-FFF2-40B4-BE49-F238E27FC236}">
                <a16:creationId xmlns:a16="http://schemas.microsoft.com/office/drawing/2014/main" id="{C0657D74-ACBF-41E6-AF4F-43B0E410B2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pic>
        <p:nvPicPr>
          <p:cNvPr id="38914" name="Picture 2" descr="Resultado de imagen de enfermos">
            <a:extLst>
              <a:ext uri="{FF2B5EF4-FFF2-40B4-BE49-F238E27FC236}">
                <a16:creationId xmlns:a16="http://schemas.microsoft.com/office/drawing/2014/main" id="{8DD9B3C9-39AF-4A09-97D7-22D787AC0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04813"/>
            <a:ext cx="158115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389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>
            <a:extLst>
              <a:ext uri="{FF2B5EF4-FFF2-40B4-BE49-F238E27FC236}">
                <a16:creationId xmlns:a16="http://schemas.microsoft.com/office/drawing/2014/main" id="{2A6E195F-3473-440B-9A47-CFC5F12D0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5770563" cy="1143000"/>
          </a:xfrm>
        </p:spPr>
        <p:txBody>
          <a:bodyPr/>
          <a:lstStyle/>
          <a:p>
            <a:pPr eaLnBrk="1" hangingPunct="1"/>
            <a:r>
              <a:rPr lang="es-ES" altLang="es-ES"/>
              <a:t>Consejo Escolar</a:t>
            </a:r>
          </a:p>
        </p:txBody>
      </p:sp>
      <p:sp>
        <p:nvSpPr>
          <p:cNvPr id="13315" name="2 Marcador de contenido">
            <a:extLst>
              <a:ext uri="{FF2B5EF4-FFF2-40B4-BE49-F238E27FC236}">
                <a16:creationId xmlns:a16="http://schemas.microsoft.com/office/drawing/2014/main" id="{667FA008-42E3-4736-8BDE-0F8C994AE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02" y="2263096"/>
            <a:ext cx="8800500" cy="3365500"/>
          </a:xfrm>
        </p:spPr>
        <p:txBody>
          <a:bodyPr/>
          <a:lstStyle/>
          <a:p>
            <a:pPr lvl="1" eaLnBrk="1" hangingPunct="1">
              <a:buFont typeface="Arial,Sans-Serif" panose="020B0604020202020204" pitchFamily="34" charset="0"/>
              <a:buChar char="•"/>
            </a:pPr>
            <a:r>
              <a:rPr lang="es-ES" dirty="0">
                <a:ea typeface="+mn-lt"/>
                <a:cs typeface="+mn-lt"/>
              </a:rPr>
              <a:t>Órgano representativo de toda la Comunidad Educativa</a:t>
            </a:r>
            <a:endParaRPr lang="es-ES" dirty="0"/>
          </a:p>
          <a:p>
            <a:pPr lvl="1">
              <a:buFont typeface="Arial,Sans-Serif" panose="020B0604020202020204" pitchFamily="34" charset="0"/>
              <a:buChar char="•"/>
            </a:pPr>
            <a:r>
              <a:rPr lang="es-ES" dirty="0">
                <a:ea typeface="+mn-lt"/>
                <a:cs typeface="+mn-lt"/>
              </a:rPr>
              <a:t>Los Padres/Madres tienen 1 representante</a:t>
            </a:r>
          </a:p>
          <a:p>
            <a:pPr lvl="1">
              <a:buFont typeface="Arial,Sans-Serif" panose="020B0604020202020204" pitchFamily="34" charset="0"/>
              <a:buChar char="•"/>
            </a:pPr>
            <a:r>
              <a:rPr lang="es-ES" dirty="0">
                <a:ea typeface="+mn-lt"/>
                <a:cs typeface="+mn-lt"/>
              </a:rPr>
              <a:t>Habrá elecciones en noviembre</a:t>
            </a:r>
          </a:p>
          <a:p>
            <a:pPr lvl="1">
              <a:buFont typeface="Arial,Sans-Serif" panose="020B0604020202020204" pitchFamily="34" charset="0"/>
              <a:buChar char="•"/>
            </a:pPr>
            <a:r>
              <a:rPr lang="es-ES" dirty="0">
                <a:ea typeface="+mn-lt"/>
                <a:cs typeface="+mn-lt"/>
              </a:rPr>
              <a:t>1 puesto vacante en representación de padres/madres</a:t>
            </a:r>
          </a:p>
          <a:p>
            <a:pPr lvl="1" algn="just">
              <a:buFont typeface="Arial,Sans-Serif" panose="020B0604020202020204" pitchFamily="34" charset="0"/>
              <a:buChar char="•"/>
            </a:pPr>
            <a:r>
              <a:rPr lang="es-ES" dirty="0">
                <a:ea typeface="+mn-lt"/>
                <a:cs typeface="+mn-lt"/>
              </a:rPr>
              <a:t>Colaboración de cara a la composición de Mesas Electorales cuyos miembros serán elegidos mediante sorteo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  <a:p>
            <a:pPr eaLnBrk="1" hangingPunct="1"/>
            <a:endParaRPr lang="es-ES" altLang="es-ES"/>
          </a:p>
        </p:txBody>
      </p:sp>
      <p:sp>
        <p:nvSpPr>
          <p:cNvPr id="13316" name="AutoShape 2" descr="Resultado de imagen de obras">
            <a:extLst>
              <a:ext uri="{FF2B5EF4-FFF2-40B4-BE49-F238E27FC236}">
                <a16:creationId xmlns:a16="http://schemas.microsoft.com/office/drawing/2014/main" id="{5F8229A0-5984-4FE1-8FE0-EA500731C9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3317" name="AutoShape 4" descr="Resultado de imagen de obras">
            <a:extLst>
              <a:ext uri="{FF2B5EF4-FFF2-40B4-BE49-F238E27FC236}">
                <a16:creationId xmlns:a16="http://schemas.microsoft.com/office/drawing/2014/main" id="{FD2B56D3-8C6A-4DCF-8BE7-8485020EE9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pic>
        <p:nvPicPr>
          <p:cNvPr id="7" name="Picture 8" descr="Resultado de imagen de profesores y alumnos">
            <a:extLst>
              <a:ext uri="{FF2B5EF4-FFF2-40B4-BE49-F238E27FC236}">
                <a16:creationId xmlns:a16="http://schemas.microsoft.com/office/drawing/2014/main" id="{DB362490-608A-46C1-A80B-811921FFF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33375"/>
            <a:ext cx="2428875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>
            <a:extLst>
              <a:ext uri="{FF2B5EF4-FFF2-40B4-BE49-F238E27FC236}">
                <a16:creationId xmlns:a16="http://schemas.microsoft.com/office/drawing/2014/main" id="{C2F8C640-47F4-4767-8A62-0F9C11B76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5829300" cy="1725612"/>
          </a:xfrm>
        </p:spPr>
        <p:txBody>
          <a:bodyPr/>
          <a:lstStyle/>
          <a:p>
            <a:pPr eaLnBrk="1" hangingPunct="1"/>
            <a:r>
              <a:rPr lang="es-ES" altLang="es-ES"/>
              <a:t>Otras informaciones </a:t>
            </a:r>
            <a:br>
              <a:rPr lang="es-ES" altLang="es-ES"/>
            </a:br>
            <a:r>
              <a:rPr lang="es-ES" altLang="es-ES"/>
              <a:t>de interés</a:t>
            </a:r>
          </a:p>
        </p:txBody>
      </p:sp>
      <p:sp>
        <p:nvSpPr>
          <p:cNvPr id="15363" name="2 Marcador de contenido">
            <a:extLst>
              <a:ext uri="{FF2B5EF4-FFF2-40B4-BE49-F238E27FC236}">
                <a16:creationId xmlns:a16="http://schemas.microsoft.com/office/drawing/2014/main" id="{7746C951-F591-46B6-B3A2-C04A4244B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581" y="2328906"/>
            <a:ext cx="8229600" cy="3474009"/>
          </a:xfrm>
        </p:spPr>
        <p:txBody>
          <a:bodyPr/>
          <a:lstStyle/>
          <a:p>
            <a:pPr eaLnBrk="1" hangingPunct="1"/>
            <a:r>
              <a:rPr lang="es-ES" dirty="0">
                <a:ea typeface="+mn-lt"/>
                <a:cs typeface="+mn-lt"/>
              </a:rPr>
              <a:t>Renuncias a la matrícula hasta el 5 de mayo</a:t>
            </a:r>
            <a:endParaRPr lang="en-US" dirty="0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Pago de matrícula por plazos (se debe pagar todos los plazos aunque se renuncie)</a:t>
            </a:r>
          </a:p>
          <a:p>
            <a:r>
              <a:rPr lang="es-ES" dirty="0">
                <a:ea typeface="+mn-lt"/>
                <a:cs typeface="+mn-lt"/>
              </a:rPr>
              <a:t>Simulacro de evacuación de los edificios</a:t>
            </a:r>
          </a:p>
          <a:p>
            <a:r>
              <a:rPr lang="es-ES" dirty="0">
                <a:ea typeface="+mn-lt"/>
                <a:cs typeface="+mn-lt"/>
              </a:rPr>
              <a:t>Toda la información en la web del centro</a:t>
            </a:r>
          </a:p>
          <a:p>
            <a:pPr lvl="1"/>
            <a:r>
              <a:rPr lang="es-ES" sz="3200" dirty="0">
                <a:ea typeface="+mn-lt"/>
                <a:cs typeface="+mn-lt"/>
              </a:rPr>
              <a:t>Pestaña Alumnado Curso 2025-2026</a:t>
            </a:r>
            <a:endParaRPr lang="es-ES" dirty="0">
              <a:ea typeface="+mn-lt"/>
              <a:cs typeface="+mn-lt"/>
            </a:endParaRPr>
          </a:p>
          <a:p>
            <a:pPr marL="0" indent="0" eaLnBrk="1" hangingPunct="1">
              <a:buNone/>
            </a:pPr>
            <a:endParaRPr lang="es-ES" altLang="es-ES" dirty="0">
              <a:ea typeface="Calibri"/>
              <a:cs typeface="Calibri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>
              <a:ea typeface="Calibri"/>
              <a:cs typeface="Calibri"/>
            </a:endParaRPr>
          </a:p>
        </p:txBody>
      </p:sp>
      <p:sp>
        <p:nvSpPr>
          <p:cNvPr id="15364" name="AutoShape 2" descr="Resultado de imagen de obras">
            <a:extLst>
              <a:ext uri="{FF2B5EF4-FFF2-40B4-BE49-F238E27FC236}">
                <a16:creationId xmlns:a16="http://schemas.microsoft.com/office/drawing/2014/main" id="{AE2A559C-D3B4-471C-826D-E485C88B50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5365" name="AutoShape 4" descr="Resultado de imagen de obras">
            <a:extLst>
              <a:ext uri="{FF2B5EF4-FFF2-40B4-BE49-F238E27FC236}">
                <a16:creationId xmlns:a16="http://schemas.microsoft.com/office/drawing/2014/main" id="{EF125034-0FC7-433B-A488-AC34F92699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5366" name="AutoShape 2" descr="Resultado de imagen de consejo escolar">
            <a:extLst>
              <a:ext uri="{FF2B5EF4-FFF2-40B4-BE49-F238E27FC236}">
                <a16:creationId xmlns:a16="http://schemas.microsoft.com/office/drawing/2014/main" id="{07127764-5432-4958-AD4D-3740F96621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5367" name="AutoShape 4" descr="Resultado de imagen de consejo escolar">
            <a:extLst>
              <a:ext uri="{FF2B5EF4-FFF2-40B4-BE49-F238E27FC236}">
                <a16:creationId xmlns:a16="http://schemas.microsoft.com/office/drawing/2014/main" id="{10622848-162E-45E8-84CB-522A287735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 descr="470+ Simulacro De Evacuación Ilustraciones de Stock, gráficos vectoriales  libres de derechos y clip art - iStock">
            <a:extLst>
              <a:ext uri="{FF2B5EF4-FFF2-40B4-BE49-F238E27FC236}">
                <a16:creationId xmlns:a16="http://schemas.microsoft.com/office/drawing/2014/main" id="{09331EEB-54A4-189D-1813-CA9FAED9B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2355" y="454504"/>
            <a:ext cx="2752725" cy="16573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>
            <a:extLst>
              <a:ext uri="{FF2B5EF4-FFF2-40B4-BE49-F238E27FC236}">
                <a16:creationId xmlns:a16="http://schemas.microsoft.com/office/drawing/2014/main" id="{C2F8C640-47F4-4767-8A62-0F9C11B76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4264" y="274638"/>
            <a:ext cx="5087093" cy="1735508"/>
          </a:xfrm>
        </p:spPr>
        <p:txBody>
          <a:bodyPr/>
          <a:lstStyle/>
          <a:p>
            <a:pPr eaLnBrk="1" hangingPunct="1"/>
            <a:r>
              <a:rPr lang="es-ES" altLang="es-ES"/>
              <a:t>Otras informaciones </a:t>
            </a:r>
            <a:br>
              <a:rPr lang="es-ES" altLang="es-ES"/>
            </a:br>
            <a:r>
              <a:rPr lang="es-ES" altLang="es-ES"/>
              <a:t>de interés</a:t>
            </a:r>
          </a:p>
        </p:txBody>
      </p:sp>
      <p:sp>
        <p:nvSpPr>
          <p:cNvPr id="15363" name="2 Marcador de contenido">
            <a:extLst>
              <a:ext uri="{FF2B5EF4-FFF2-40B4-BE49-F238E27FC236}">
                <a16:creationId xmlns:a16="http://schemas.microsoft.com/office/drawing/2014/main" id="{7746C951-F591-46B6-B3A2-C04A4244B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45" y="2016249"/>
            <a:ext cx="8370443" cy="3463175"/>
          </a:xfrm>
        </p:spPr>
        <p:txBody>
          <a:bodyPr/>
          <a:lstStyle/>
          <a:p>
            <a:r>
              <a:rPr lang="es-ES" altLang="es-ES" dirty="0">
                <a:cs typeface="Calibri"/>
                <a:hlinkClick r:id="rId2"/>
              </a:rPr>
              <a:t>Registro de alumnos con necesidades sanitarias específicas</a:t>
            </a:r>
            <a:r>
              <a:rPr lang="es-ES" altLang="es-ES" dirty="0">
                <a:cs typeface="Calibri"/>
              </a:rPr>
              <a:t> (diabetes, alergias, asma, …)</a:t>
            </a:r>
            <a:endParaRPr lang="es-ES" dirty="0">
              <a:ea typeface="Calibri"/>
              <a:cs typeface="Calibri"/>
            </a:endParaRPr>
          </a:p>
          <a:p>
            <a:r>
              <a:rPr lang="es-ES" altLang="es-ES" dirty="0">
                <a:cs typeface="Calibri"/>
              </a:rPr>
              <a:t>Posibilidad de solicitar préstamo de miniportátiles para familias que sufran la brecha digital</a:t>
            </a:r>
            <a:endParaRPr lang="es-ES" altLang="es-ES" dirty="0">
              <a:ea typeface="Calibri"/>
              <a:cs typeface="Calibri"/>
            </a:endParaRPr>
          </a:p>
          <a:p>
            <a:r>
              <a:rPr lang="es-ES" altLang="es-ES" dirty="0">
                <a:cs typeface="Calibri"/>
              </a:rPr>
              <a:t>En ambos casos, remitir un correo electrónico al director</a:t>
            </a:r>
            <a:r>
              <a:rPr lang="es-ES" altLang="es-ES" dirty="0">
                <a:solidFill>
                  <a:srgbClr val="000000"/>
                </a:solidFill>
                <a:cs typeface="Calibri"/>
              </a:rPr>
              <a:t>: </a:t>
            </a:r>
            <a:r>
              <a:rPr lang="es-ES" altLang="es-ES" dirty="0">
                <a:solidFill>
                  <a:schemeClr val="accent1"/>
                </a:solidFill>
                <a:cs typeface="Calibri"/>
              </a:rPr>
              <a:t>jisandonis@educa.jcyl.es</a:t>
            </a:r>
            <a:r>
              <a:rPr lang="es-ES" altLang="es-ES" dirty="0">
                <a:cs typeface="Calibri"/>
              </a:rPr>
              <a:t>.</a:t>
            </a:r>
            <a:endParaRPr lang="es-ES" dirty="0">
              <a:ea typeface="Calibri"/>
              <a:cs typeface="Calibri"/>
            </a:endParaRPr>
          </a:p>
          <a:p>
            <a:pPr marL="0" indent="0" eaLnBrk="1" hangingPunct="1">
              <a:buNone/>
            </a:pPr>
            <a:endParaRPr lang="es-ES" altLang="es-ES" dirty="0">
              <a:cs typeface="Calibri"/>
            </a:endParaRPr>
          </a:p>
          <a:p>
            <a:pPr eaLnBrk="1" hangingPunct="1">
              <a:buNone/>
            </a:pPr>
            <a:endParaRPr lang="es-ES" altLang="es-ES">
              <a:cs typeface="Calibri"/>
            </a:endParaRPr>
          </a:p>
        </p:txBody>
      </p:sp>
      <p:sp>
        <p:nvSpPr>
          <p:cNvPr id="15364" name="AutoShape 2" descr="Resultado de imagen de obras">
            <a:extLst>
              <a:ext uri="{FF2B5EF4-FFF2-40B4-BE49-F238E27FC236}">
                <a16:creationId xmlns:a16="http://schemas.microsoft.com/office/drawing/2014/main" id="{AE2A559C-D3B4-471C-826D-E485C88B50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5365" name="AutoShape 4" descr="Resultado de imagen de obras">
            <a:extLst>
              <a:ext uri="{FF2B5EF4-FFF2-40B4-BE49-F238E27FC236}">
                <a16:creationId xmlns:a16="http://schemas.microsoft.com/office/drawing/2014/main" id="{EF125034-0FC7-433B-A488-AC34F92699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latin typeface="Calibri" panose="020F0502020204030204" pitchFamily="34" charset="0"/>
            </a:endParaRPr>
          </a:p>
        </p:txBody>
      </p:sp>
      <p:sp>
        <p:nvSpPr>
          <p:cNvPr id="15366" name="AutoShape 2" descr="Resultado de imagen de consejo escolar">
            <a:extLst>
              <a:ext uri="{FF2B5EF4-FFF2-40B4-BE49-F238E27FC236}">
                <a16:creationId xmlns:a16="http://schemas.microsoft.com/office/drawing/2014/main" id="{07127764-5432-4958-AD4D-3740F96621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5367" name="AutoShape 4" descr="Resultado de imagen de consejo escolar">
            <a:extLst>
              <a:ext uri="{FF2B5EF4-FFF2-40B4-BE49-F238E27FC236}">
                <a16:creationId xmlns:a16="http://schemas.microsoft.com/office/drawing/2014/main" id="{10622848-162E-45E8-84CB-522A287735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 descr="La importancia y el impacto de reducir la brecha digital">
            <a:extLst>
              <a:ext uri="{FF2B5EF4-FFF2-40B4-BE49-F238E27FC236}">
                <a16:creationId xmlns:a16="http://schemas.microsoft.com/office/drawing/2014/main" id="{3618A827-CBD8-CE18-1592-2B9B90CF2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76" y="382856"/>
            <a:ext cx="2502354" cy="143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12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>
            <a:extLst>
              <a:ext uri="{FF2B5EF4-FFF2-40B4-BE49-F238E27FC236}">
                <a16:creationId xmlns:a16="http://schemas.microsoft.com/office/drawing/2014/main" id="{808E0C9F-A30C-409E-98AE-5F1F0A1AE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1643063"/>
            <a:ext cx="8229600" cy="1143000"/>
          </a:xfrm>
        </p:spPr>
        <p:txBody>
          <a:bodyPr/>
          <a:lstStyle/>
          <a:p>
            <a:pPr eaLnBrk="1" hangingPunct="1"/>
            <a:r>
              <a:rPr lang="es-ES" altLang="es-ES"/>
              <a:t>Ruegos y preguntas</a:t>
            </a:r>
          </a:p>
        </p:txBody>
      </p:sp>
      <p:pic>
        <p:nvPicPr>
          <p:cNvPr id="16387" name="Picture 1">
            <a:extLst>
              <a:ext uri="{FF2B5EF4-FFF2-40B4-BE49-F238E27FC236}">
                <a16:creationId xmlns:a16="http://schemas.microsoft.com/office/drawing/2014/main" id="{DCBAD185-C792-4CC7-93E8-E76A5CB25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3143250"/>
            <a:ext cx="3357562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d67d987-339a-45d2-98f5-3fb57819a1ea">
      <Terms xmlns="http://schemas.microsoft.com/office/infopath/2007/PartnerControls"/>
    </lcf76f155ced4ddcb4097134ff3c332f>
    <TaxCatchAll xmlns="03a40fb5-a9e5-48fd-a375-f185e463bc0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CEC64A2029CD84F9A7AAB225675C7B9" ma:contentTypeVersion="16" ma:contentTypeDescription="Ein neues Dokument erstellen." ma:contentTypeScope="" ma:versionID="2f85af834f78ca330176c57d16892587">
  <xsd:schema xmlns:xsd="http://www.w3.org/2001/XMLSchema" xmlns:xs="http://www.w3.org/2001/XMLSchema" xmlns:p="http://schemas.microsoft.com/office/2006/metadata/properties" xmlns:ns2="7d67d987-339a-45d2-98f5-3fb57819a1ea" xmlns:ns3="03a40fb5-a9e5-48fd-a375-f185e463bc0b" targetNamespace="http://schemas.microsoft.com/office/2006/metadata/properties" ma:root="true" ma:fieldsID="409f550943ad0fcd8a639e6c557a5c15" ns2:_="" ns3:_="">
    <xsd:import namespace="7d67d987-339a-45d2-98f5-3fb57819a1ea"/>
    <xsd:import namespace="03a40fb5-a9e5-48fd-a375-f185e463bc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67d987-339a-45d2-98f5-3fb57819a1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a40fb5-a9e5-48fd-a375-f185e463bc0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e5475179-9861-429f-8309-260d995dc68c}" ma:internalName="TaxCatchAll" ma:showField="CatchAllData" ma:web="03a40fb5-a9e5-48fd-a375-f185e463bc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AD3E26-47C1-44FC-A6A2-BFE9F23F5E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50ECF2-800B-404B-9FEE-414250065163}">
  <ds:schemaRefs>
    <ds:schemaRef ds:uri="http://schemas.microsoft.com/office/2006/metadata/properties"/>
    <ds:schemaRef ds:uri="http://schemas.microsoft.com/office/infopath/2007/PartnerControls"/>
    <ds:schemaRef ds:uri="7d67d987-339a-45d2-98f5-3fb57819a1ea"/>
    <ds:schemaRef ds:uri="03a40fb5-a9e5-48fd-a375-f185e463bc0b"/>
  </ds:schemaRefs>
</ds:datastoreItem>
</file>

<file path=customXml/itemProps3.xml><?xml version="1.0" encoding="utf-8"?>
<ds:datastoreItem xmlns:ds="http://schemas.openxmlformats.org/officeDocument/2006/customXml" ds:itemID="{08824D89-BEAD-4894-85A9-D1BA3A3B1D05}"/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539</Words>
  <Application>Microsoft Office PowerPoint</Application>
  <PresentationFormat>On-screen Show (4:3)</PresentationFormat>
  <Paragraphs>96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Tema de Office</vt:lpstr>
      <vt:lpstr>Tema de Office</vt:lpstr>
      <vt:lpstr>Reuniones  de Padres, Madres y Tutores de alumnos menores</vt:lpstr>
      <vt:lpstr>Las EEOOII en España</vt:lpstr>
      <vt:lpstr>Sedes de la EOI Alfonso X el Sabio</vt:lpstr>
      <vt:lpstr>Equipo Directivo</vt:lpstr>
      <vt:lpstr>Modalidades de Enseñanza</vt:lpstr>
      <vt:lpstr>Marco Europeo  de Referencia de las Lenguas</vt:lpstr>
      <vt:lpstr>En las EEOOII  de Castilla y León</vt:lpstr>
      <vt:lpstr>Títulos Oficiales</vt:lpstr>
      <vt:lpstr>Horarios semanales</vt:lpstr>
      <vt:lpstr>Horarios del Centro en Soria</vt:lpstr>
      <vt:lpstr>Horarios del Centro en Almazán</vt:lpstr>
      <vt:lpstr>Horarios del Centro  en El Burgo de Osma</vt:lpstr>
      <vt:lpstr>Acceso libre a todos los recursos para toda la Comunidad Educativa</vt:lpstr>
      <vt:lpstr>Control de asistencia</vt:lpstr>
      <vt:lpstr>Ausencias del Profesorado</vt:lpstr>
      <vt:lpstr>Consejo Escolar</vt:lpstr>
      <vt:lpstr>Otras informaciones  de interés</vt:lpstr>
      <vt:lpstr>Otras informaciones  de interés</vt:lpstr>
      <vt:lpstr>Ruegos y 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Reunión  de Delegados y Subdelegados</dc:title>
  <dc:creator>profesor</dc:creator>
  <cp:lastModifiedBy>admin</cp:lastModifiedBy>
  <cp:revision>832</cp:revision>
  <dcterms:created xsi:type="dcterms:W3CDTF">2016-02-16T18:14:44Z</dcterms:created>
  <dcterms:modified xsi:type="dcterms:W3CDTF">2025-10-21T17:55:11Z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0x0101006CEC64A2029CD84F9A7AAB225675C7B9</vt:lpwstr>
  </property>
  <property fmtid="{D5CDD505-2E9C-101B-9397-08002B2CF9AE}" pid="3" name="MediaServiceImageTags">
    <vt:lpwstr/>
  </property>
</Properties>
</file>