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2" r:id="rId5"/>
  </p:sldMasterIdLst>
  <p:sldIdLst>
    <p:sldId id="256" r:id="rId6"/>
    <p:sldId id="265" r:id="rId7"/>
    <p:sldId id="259" r:id="rId8"/>
    <p:sldId id="269" r:id="rId9"/>
    <p:sldId id="258" r:id="rId10"/>
    <p:sldId id="266" r:id="rId11"/>
    <p:sldId id="277" r:id="rId12"/>
    <p:sldId id="278" r:id="rId13"/>
    <p:sldId id="260" r:id="rId14"/>
    <p:sldId id="270" r:id="rId15"/>
    <p:sldId id="275" r:id="rId16"/>
    <p:sldId id="276" r:id="rId17"/>
    <p:sldId id="268" r:id="rId18"/>
    <p:sldId id="271" r:id="rId19"/>
    <p:sldId id="274" r:id="rId20"/>
    <p:sldId id="273" r:id="rId21"/>
    <p:sldId id="272" r:id="rId22"/>
    <p:sldId id="279" r:id="rId23"/>
    <p:sldId id="263" r:id="rId24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EA8BD2-135F-4C50-97E2-1022A3DFD6D3}" v="177" dt="2024-11-04T10:51:03.6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8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E IGNACIO SANDONIS VAZQUEZ" userId="S::jisandonis@educa.jcyl.es::b0f9dd95-696b-41a6-9f76-f0c68bd2f3c4" providerId="AD" clId="Web-{862CE856-84D1-8F71-20DB-1424C778155B}"/>
    <pc:docChg chg="addSld modSld sldOrd">
      <pc:chgData name="JOSE IGNACIO SANDONIS VAZQUEZ" userId="S::jisandonis@educa.jcyl.es::b0f9dd95-696b-41a6-9f76-f0c68bd2f3c4" providerId="AD" clId="Web-{862CE856-84D1-8F71-20DB-1424C778155B}" dt="2020-11-05T12:49:35.420" v="308"/>
      <pc:docMkLst>
        <pc:docMk/>
      </pc:docMkLst>
      <pc:sldChg chg="modSp">
        <pc:chgData name="JOSE IGNACIO SANDONIS VAZQUEZ" userId="S::jisandonis@educa.jcyl.es::b0f9dd95-696b-41a6-9f76-f0c68bd2f3c4" providerId="AD" clId="Web-{862CE856-84D1-8F71-20DB-1424C778155B}" dt="2020-11-05T12:30:20.499" v="17" actId="20577"/>
        <pc:sldMkLst>
          <pc:docMk/>
          <pc:sldMk cId="0" sldId="256"/>
        </pc:sldMkLst>
      </pc:sldChg>
      <pc:sldChg chg="modSp">
        <pc:chgData name="JOSE IGNACIO SANDONIS VAZQUEZ" userId="S::jisandonis@educa.jcyl.es::b0f9dd95-696b-41a6-9f76-f0c68bd2f3c4" providerId="AD" clId="Web-{862CE856-84D1-8F71-20DB-1424C778155B}" dt="2020-11-05T12:40:08.734" v="254" actId="20577"/>
        <pc:sldMkLst>
          <pc:docMk/>
          <pc:sldMk cId="0" sldId="260"/>
        </pc:sldMkLst>
      </pc:sldChg>
      <pc:sldChg chg="modSp">
        <pc:chgData name="JOSE IGNACIO SANDONIS VAZQUEZ" userId="S::jisandonis@educa.jcyl.es::b0f9dd95-696b-41a6-9f76-f0c68bd2f3c4" providerId="AD" clId="Web-{862CE856-84D1-8F71-20DB-1424C778155B}" dt="2020-11-05T12:45:32.351" v="302" actId="20577"/>
        <pc:sldMkLst>
          <pc:docMk/>
          <pc:sldMk cId="0" sldId="268"/>
        </pc:sldMkLst>
      </pc:sldChg>
      <pc:sldChg chg="modSp">
        <pc:chgData name="JOSE IGNACIO SANDONIS VAZQUEZ" userId="S::jisandonis@educa.jcyl.es::b0f9dd95-696b-41a6-9f76-f0c68bd2f3c4" providerId="AD" clId="Web-{862CE856-84D1-8F71-20DB-1424C778155B}" dt="2020-11-05T12:32:38.909" v="71" actId="20577"/>
        <pc:sldMkLst>
          <pc:docMk/>
          <pc:sldMk cId="0" sldId="269"/>
        </pc:sldMkLst>
      </pc:sldChg>
      <pc:sldChg chg="modSp">
        <pc:chgData name="JOSE IGNACIO SANDONIS VAZQUEZ" userId="S::jisandonis@educa.jcyl.es::b0f9dd95-696b-41a6-9f76-f0c68bd2f3c4" providerId="AD" clId="Web-{862CE856-84D1-8F71-20DB-1424C778155B}" dt="2020-11-05T12:42:22.940" v="275" actId="20577"/>
        <pc:sldMkLst>
          <pc:docMk/>
          <pc:sldMk cId="0" sldId="270"/>
        </pc:sldMkLst>
      </pc:sldChg>
      <pc:sldChg chg="modSp">
        <pc:chgData name="JOSE IGNACIO SANDONIS VAZQUEZ" userId="S::jisandonis@educa.jcyl.es::b0f9dd95-696b-41a6-9f76-f0c68bd2f3c4" providerId="AD" clId="Web-{862CE856-84D1-8F71-20DB-1424C778155B}" dt="2020-11-05T12:43:44.411" v="279" actId="20577"/>
        <pc:sldMkLst>
          <pc:docMk/>
          <pc:sldMk cId="0" sldId="271"/>
        </pc:sldMkLst>
      </pc:sldChg>
      <pc:sldChg chg="modSp">
        <pc:chgData name="JOSE IGNACIO SANDONIS VAZQUEZ" userId="S::jisandonis@educa.jcyl.es::b0f9dd95-696b-41a6-9f76-f0c68bd2f3c4" providerId="AD" clId="Web-{862CE856-84D1-8F71-20DB-1424C778155B}" dt="2020-11-05T12:46:42.791" v="306" actId="20577"/>
        <pc:sldMkLst>
          <pc:docMk/>
          <pc:sldMk cId="0" sldId="272"/>
        </pc:sldMkLst>
      </pc:sldChg>
      <pc:sldChg chg="modSp">
        <pc:chgData name="JOSE IGNACIO SANDONIS VAZQUEZ" userId="S::jisandonis@educa.jcyl.es::b0f9dd95-696b-41a6-9f76-f0c68bd2f3c4" providerId="AD" clId="Web-{862CE856-84D1-8F71-20DB-1424C778155B}" dt="2020-11-05T12:44:50.882" v="294" actId="1076"/>
        <pc:sldMkLst>
          <pc:docMk/>
          <pc:sldMk cId="0" sldId="273"/>
        </pc:sldMkLst>
      </pc:sldChg>
      <pc:sldChg chg="modSp">
        <pc:chgData name="JOSE IGNACIO SANDONIS VAZQUEZ" userId="S::jisandonis@educa.jcyl.es::b0f9dd95-696b-41a6-9f76-f0c68bd2f3c4" providerId="AD" clId="Web-{862CE856-84D1-8F71-20DB-1424C778155B}" dt="2020-11-05T12:44:17.349" v="291" actId="20577"/>
        <pc:sldMkLst>
          <pc:docMk/>
          <pc:sldMk cId="0" sldId="274"/>
        </pc:sldMkLst>
      </pc:sldChg>
      <pc:sldChg chg="modSp">
        <pc:chgData name="JOSE IGNACIO SANDONIS VAZQUEZ" userId="S::jisandonis@educa.jcyl.es::b0f9dd95-696b-41a6-9f76-f0c68bd2f3c4" providerId="AD" clId="Web-{862CE856-84D1-8F71-20DB-1424C778155B}" dt="2020-11-05T12:42:57.051" v="277" actId="20577"/>
        <pc:sldMkLst>
          <pc:docMk/>
          <pc:sldMk cId="2857566175" sldId="275"/>
        </pc:sldMkLst>
      </pc:sldChg>
      <pc:sldChg chg="modSp">
        <pc:chgData name="JOSE IGNACIO SANDONIS VAZQUEZ" userId="S::jisandonis@educa.jcyl.es::b0f9dd95-696b-41a6-9f76-f0c68bd2f3c4" providerId="AD" clId="Web-{862CE856-84D1-8F71-20DB-1424C778155B}" dt="2020-11-05T12:34:01.786" v="134" actId="20577"/>
        <pc:sldMkLst>
          <pc:docMk/>
          <pc:sldMk cId="3414750347" sldId="277"/>
        </pc:sldMkLst>
      </pc:sldChg>
      <pc:sldChg chg="modSp">
        <pc:chgData name="JOSE IGNACIO SANDONIS VAZQUEZ" userId="S::jisandonis@educa.jcyl.es::b0f9dd95-696b-41a6-9f76-f0c68bd2f3c4" providerId="AD" clId="Web-{862CE856-84D1-8F71-20DB-1424C778155B}" dt="2020-11-05T12:35:25.164" v="197" actId="20577"/>
        <pc:sldMkLst>
          <pc:docMk/>
          <pc:sldMk cId="1690484406" sldId="278"/>
        </pc:sldMkLst>
      </pc:sldChg>
      <pc:sldChg chg="new ord">
        <pc:chgData name="JOSE IGNACIO SANDONIS VAZQUEZ" userId="S::jisandonis@educa.jcyl.es::b0f9dd95-696b-41a6-9f76-f0c68bd2f3c4" providerId="AD" clId="Web-{862CE856-84D1-8F71-20DB-1424C778155B}" dt="2020-11-05T12:49:35.420" v="308"/>
        <pc:sldMkLst>
          <pc:docMk/>
          <pc:sldMk cId="3029733420" sldId="279"/>
        </pc:sldMkLst>
      </pc:sldChg>
    </pc:docChg>
  </pc:docChgLst>
  <pc:docChgLst>
    <pc:chgData name="JOSE IGNACIO SANDONIS VAZQUEZ" userId="S::jisandonis@educa.jcyl.es::b0f9dd95-696b-41a6-9f76-f0c68bd2f3c4" providerId="AD" clId="Web-{63400897-4793-49D8-BD93-B65322E11B82}"/>
    <pc:docChg chg="modSld">
      <pc:chgData name="JOSE IGNACIO SANDONIS VAZQUEZ" userId="S::jisandonis@educa.jcyl.es::b0f9dd95-696b-41a6-9f76-f0c68bd2f3c4" providerId="AD" clId="Web-{63400897-4793-49D8-BD93-B65322E11B82}" dt="2023-11-09T12:44:09.680" v="30" actId="20577"/>
      <pc:docMkLst>
        <pc:docMk/>
      </pc:docMkLst>
      <pc:sldChg chg="modSp">
        <pc:chgData name="JOSE IGNACIO SANDONIS VAZQUEZ" userId="S::jisandonis@educa.jcyl.es::b0f9dd95-696b-41a6-9f76-f0c68bd2f3c4" providerId="AD" clId="Web-{63400897-4793-49D8-BD93-B65322E11B82}" dt="2023-11-09T12:44:09.680" v="30" actId="20577"/>
        <pc:sldMkLst>
          <pc:docMk/>
          <pc:sldMk cId="0" sldId="260"/>
        </pc:sldMkLst>
      </pc:sldChg>
    </pc:docChg>
  </pc:docChgLst>
  <pc:docChgLst>
    <pc:chgData name="JOSE IGNACIO SANDONIS VAZQUEZ" userId="S::jisandonis@educa.jcyl.es::b0f9dd95-696b-41a6-9f76-f0c68bd2f3c4" providerId="AD" clId="Web-{D3B8C206-C925-DFFC-F542-4181F9C6DBA3}"/>
    <pc:docChg chg="addSld delSld modSld">
      <pc:chgData name="JOSE IGNACIO SANDONIS VAZQUEZ" userId="S::jisandonis@educa.jcyl.es::b0f9dd95-696b-41a6-9f76-f0c68bd2f3c4" providerId="AD" clId="Web-{D3B8C206-C925-DFFC-F542-4181F9C6DBA3}" dt="2020-11-11T18:20:15.836" v="78"/>
      <pc:docMkLst>
        <pc:docMk/>
      </pc:docMkLst>
      <pc:sldChg chg="modSp">
        <pc:chgData name="JOSE IGNACIO SANDONIS VAZQUEZ" userId="S::jisandonis@educa.jcyl.es::b0f9dd95-696b-41a6-9f76-f0c68bd2f3c4" providerId="AD" clId="Web-{D3B8C206-C925-DFFC-F542-4181F9C6DBA3}" dt="2020-11-11T18:20:14.305" v="77" actId="20577"/>
        <pc:sldMkLst>
          <pc:docMk/>
          <pc:sldMk cId="0" sldId="272"/>
        </pc:sldMkLst>
      </pc:sldChg>
      <pc:sldChg chg="modSp">
        <pc:chgData name="JOSE IGNACIO SANDONIS VAZQUEZ" userId="S::jisandonis@educa.jcyl.es::b0f9dd95-696b-41a6-9f76-f0c68bd2f3c4" providerId="AD" clId="Web-{D3B8C206-C925-DFFC-F542-4181F9C6DBA3}" dt="2020-11-11T18:13:44.422" v="53" actId="20577"/>
        <pc:sldMkLst>
          <pc:docMk/>
          <pc:sldMk cId="0" sldId="273"/>
        </pc:sldMkLst>
      </pc:sldChg>
      <pc:sldChg chg="del">
        <pc:chgData name="JOSE IGNACIO SANDONIS VAZQUEZ" userId="S::jisandonis@educa.jcyl.es::b0f9dd95-696b-41a6-9f76-f0c68bd2f3c4" providerId="AD" clId="Web-{D3B8C206-C925-DFFC-F542-4181F9C6DBA3}" dt="2020-11-11T18:20:15.836" v="78"/>
        <pc:sldMkLst>
          <pc:docMk/>
          <pc:sldMk cId="3029733420" sldId="279"/>
        </pc:sldMkLst>
      </pc:sldChg>
      <pc:sldChg chg="addSp delSp modSp add replId delAnim">
        <pc:chgData name="JOSE IGNACIO SANDONIS VAZQUEZ" userId="S::jisandonis@educa.jcyl.es::b0f9dd95-696b-41a6-9f76-f0c68bd2f3c4" providerId="AD" clId="Web-{D3B8C206-C925-DFFC-F542-4181F9C6DBA3}" dt="2020-11-11T18:18:11.922" v="64" actId="20577"/>
        <pc:sldMkLst>
          <pc:docMk/>
          <pc:sldMk cId="70935188" sldId="280"/>
        </pc:sldMkLst>
      </pc:sldChg>
      <pc:sldChg chg="modSp add replId">
        <pc:chgData name="JOSE IGNACIO SANDONIS VAZQUEZ" userId="S::jisandonis@educa.jcyl.es::b0f9dd95-696b-41a6-9f76-f0c68bd2f3c4" providerId="AD" clId="Web-{D3B8C206-C925-DFFC-F542-4181F9C6DBA3}" dt="2020-11-11T18:18:47.253" v="67" actId="20577"/>
        <pc:sldMkLst>
          <pc:docMk/>
          <pc:sldMk cId="3119046240" sldId="281"/>
        </pc:sldMkLst>
      </pc:sldChg>
    </pc:docChg>
  </pc:docChgLst>
  <pc:docChgLst>
    <pc:chgData name="JOSE IGNACIO SANDONIS VAZQUEZ" userId="S::jisandonis@educa.jcyl.es::b0f9dd95-696b-41a6-9f76-f0c68bd2f3c4" providerId="AD" clId="Web-{E3667515-019D-0965-7A39-4DF746152439}"/>
    <pc:docChg chg="modSld">
      <pc:chgData name="JOSE IGNACIO SANDONIS VAZQUEZ" userId="S::jisandonis@educa.jcyl.es::b0f9dd95-696b-41a6-9f76-f0c68bd2f3c4" providerId="AD" clId="Web-{E3667515-019D-0965-7A39-4DF746152439}" dt="2021-11-08T12:00:30.520" v="264" actId="20577"/>
      <pc:docMkLst>
        <pc:docMk/>
      </pc:docMkLst>
      <pc:sldChg chg="modSp">
        <pc:chgData name="JOSE IGNACIO SANDONIS VAZQUEZ" userId="S::jisandonis@educa.jcyl.es::b0f9dd95-696b-41a6-9f76-f0c68bd2f3c4" providerId="AD" clId="Web-{E3667515-019D-0965-7A39-4DF746152439}" dt="2021-11-08T11:41:29.834" v="15" actId="20577"/>
        <pc:sldMkLst>
          <pc:docMk/>
          <pc:sldMk cId="0" sldId="256"/>
        </pc:sldMkLst>
      </pc:sldChg>
      <pc:sldChg chg="modSp">
        <pc:chgData name="JOSE IGNACIO SANDONIS VAZQUEZ" userId="S::jisandonis@educa.jcyl.es::b0f9dd95-696b-41a6-9f76-f0c68bd2f3c4" providerId="AD" clId="Web-{E3667515-019D-0965-7A39-4DF746152439}" dt="2021-11-08T11:45:17.371" v="65" actId="20577"/>
        <pc:sldMkLst>
          <pc:docMk/>
          <pc:sldMk cId="0" sldId="260"/>
        </pc:sldMkLst>
      </pc:sldChg>
      <pc:sldChg chg="modSp">
        <pc:chgData name="JOSE IGNACIO SANDONIS VAZQUEZ" userId="S::jisandonis@educa.jcyl.es::b0f9dd95-696b-41a6-9f76-f0c68bd2f3c4" providerId="AD" clId="Web-{E3667515-019D-0965-7A39-4DF746152439}" dt="2021-11-08T11:50:02.800" v="212" actId="20577"/>
        <pc:sldMkLst>
          <pc:docMk/>
          <pc:sldMk cId="0" sldId="268"/>
        </pc:sldMkLst>
      </pc:sldChg>
      <pc:sldChg chg="modSp">
        <pc:chgData name="JOSE IGNACIO SANDONIS VAZQUEZ" userId="S::jisandonis@educa.jcyl.es::b0f9dd95-696b-41a6-9f76-f0c68bd2f3c4" providerId="AD" clId="Web-{E3667515-019D-0965-7A39-4DF746152439}" dt="2021-11-08T11:42:38.570" v="43" actId="20577"/>
        <pc:sldMkLst>
          <pc:docMk/>
          <pc:sldMk cId="0" sldId="269"/>
        </pc:sldMkLst>
      </pc:sldChg>
      <pc:sldChg chg="modSp">
        <pc:chgData name="JOSE IGNACIO SANDONIS VAZQUEZ" userId="S::jisandonis@educa.jcyl.es::b0f9dd95-696b-41a6-9f76-f0c68bd2f3c4" providerId="AD" clId="Web-{E3667515-019D-0965-7A39-4DF746152439}" dt="2021-11-08T11:47:13.749" v="132" actId="1076"/>
        <pc:sldMkLst>
          <pc:docMk/>
          <pc:sldMk cId="0" sldId="271"/>
        </pc:sldMkLst>
      </pc:sldChg>
      <pc:sldChg chg="modSp">
        <pc:chgData name="JOSE IGNACIO SANDONIS VAZQUEZ" userId="S::jisandonis@educa.jcyl.es::b0f9dd95-696b-41a6-9f76-f0c68bd2f3c4" providerId="AD" clId="Web-{E3667515-019D-0965-7A39-4DF746152439}" dt="2021-11-08T12:00:30.520" v="264" actId="20577"/>
        <pc:sldMkLst>
          <pc:docMk/>
          <pc:sldMk cId="0" sldId="272"/>
        </pc:sldMkLst>
      </pc:sldChg>
      <pc:sldChg chg="modSp">
        <pc:chgData name="JOSE IGNACIO SANDONIS VAZQUEZ" userId="S::jisandonis@educa.jcyl.es::b0f9dd95-696b-41a6-9f76-f0c68bd2f3c4" providerId="AD" clId="Web-{E3667515-019D-0965-7A39-4DF746152439}" dt="2021-11-08T11:48:59.549" v="195" actId="20577"/>
        <pc:sldMkLst>
          <pc:docMk/>
          <pc:sldMk cId="0" sldId="273"/>
        </pc:sldMkLst>
      </pc:sldChg>
      <pc:sldChg chg="modSp">
        <pc:chgData name="JOSE IGNACIO SANDONIS VAZQUEZ" userId="S::jisandonis@educa.jcyl.es::b0f9dd95-696b-41a6-9f76-f0c68bd2f3c4" providerId="AD" clId="Web-{E3667515-019D-0965-7A39-4DF746152439}" dt="2021-11-08T11:47:31.187" v="137" actId="20577"/>
        <pc:sldMkLst>
          <pc:docMk/>
          <pc:sldMk cId="0" sldId="274"/>
        </pc:sldMkLst>
      </pc:sldChg>
      <pc:sldChg chg="modSp">
        <pc:chgData name="JOSE IGNACIO SANDONIS VAZQUEZ" userId="S::jisandonis@educa.jcyl.es::b0f9dd95-696b-41a6-9f76-f0c68bd2f3c4" providerId="AD" clId="Web-{E3667515-019D-0965-7A39-4DF746152439}" dt="2021-11-08T11:46:03.404" v="74" actId="14100"/>
        <pc:sldMkLst>
          <pc:docMk/>
          <pc:sldMk cId="2857566175" sldId="275"/>
        </pc:sldMkLst>
      </pc:sldChg>
      <pc:sldChg chg="modSp">
        <pc:chgData name="JOSE IGNACIO SANDONIS VAZQUEZ" userId="S::jisandonis@educa.jcyl.es::b0f9dd95-696b-41a6-9f76-f0c68bd2f3c4" providerId="AD" clId="Web-{E3667515-019D-0965-7A39-4DF746152439}" dt="2021-11-08T11:53:11.383" v="231" actId="20577"/>
        <pc:sldMkLst>
          <pc:docMk/>
          <pc:sldMk cId="70935188" sldId="280"/>
        </pc:sldMkLst>
      </pc:sldChg>
    </pc:docChg>
  </pc:docChgLst>
  <pc:docChgLst>
    <pc:chgData name="JOSE IGNACIO SANDONIS VAZQUEZ" userId="S::jisandonis@educa.jcyl.es::b0f9dd95-696b-41a6-9f76-f0c68bd2f3c4" providerId="AD" clId="Web-{839CEA27-CAF2-1FA9-256E-087FAE6D6FBE}"/>
    <pc:docChg chg="modSld">
      <pc:chgData name="JOSE IGNACIO SANDONIS VAZQUEZ" userId="S::jisandonis@educa.jcyl.es::b0f9dd95-696b-41a6-9f76-f0c68bd2f3c4" providerId="AD" clId="Web-{839CEA27-CAF2-1FA9-256E-087FAE6D6FBE}" dt="2021-11-08T12:08:10.026" v="11" actId="20577"/>
      <pc:docMkLst>
        <pc:docMk/>
      </pc:docMkLst>
      <pc:sldChg chg="modSp">
        <pc:chgData name="JOSE IGNACIO SANDONIS VAZQUEZ" userId="S::jisandonis@educa.jcyl.es::b0f9dd95-696b-41a6-9f76-f0c68bd2f3c4" providerId="AD" clId="Web-{839CEA27-CAF2-1FA9-256E-087FAE6D6FBE}" dt="2021-11-08T12:08:10.026" v="11" actId="20577"/>
        <pc:sldMkLst>
          <pc:docMk/>
          <pc:sldMk cId="70935188" sldId="280"/>
        </pc:sldMkLst>
      </pc:sldChg>
    </pc:docChg>
  </pc:docChgLst>
  <pc:docChgLst>
    <pc:chgData name="JOSE IGNACIO SANDONIS VAZQUEZ" userId="S::jisandonis@educa.jcyl.es::b0f9dd95-696b-41a6-9f76-f0c68bd2f3c4" providerId="AD" clId="Web-{EA32455D-29C5-4EF5-A330-6FF5F3D42EB9}"/>
    <pc:docChg chg="modSld">
      <pc:chgData name="JOSE IGNACIO SANDONIS VAZQUEZ" userId="S::jisandonis@educa.jcyl.es::b0f9dd95-696b-41a6-9f76-f0c68bd2f3c4" providerId="AD" clId="Web-{EA32455D-29C5-4EF5-A330-6FF5F3D42EB9}" dt="2023-11-10T13:06:52.006" v="9" actId="20577"/>
      <pc:docMkLst>
        <pc:docMk/>
      </pc:docMkLst>
      <pc:sldChg chg="modSp">
        <pc:chgData name="JOSE IGNACIO SANDONIS VAZQUEZ" userId="S::jisandonis@educa.jcyl.es::b0f9dd95-696b-41a6-9f76-f0c68bd2f3c4" providerId="AD" clId="Web-{EA32455D-29C5-4EF5-A330-6FF5F3D42EB9}" dt="2023-11-10T13:06:52.006" v="9" actId="20577"/>
        <pc:sldMkLst>
          <pc:docMk/>
          <pc:sldMk cId="0" sldId="269"/>
        </pc:sldMkLst>
      </pc:sldChg>
    </pc:docChg>
  </pc:docChgLst>
  <pc:docChgLst>
    <pc:chgData name="JOSE IGNACIO SANDONIS VAZQUEZ" userId="S::jisandonis@educa.jcyl.es::b0f9dd95-696b-41a6-9f76-f0c68bd2f3c4" providerId="AD" clId="Web-{22EA8BD2-135F-4C50-97E2-1022A3DFD6D3}"/>
    <pc:docChg chg="addSld modSld sldOrd">
      <pc:chgData name="JOSE IGNACIO SANDONIS VAZQUEZ" userId="S::jisandonis@educa.jcyl.es::b0f9dd95-696b-41a6-9f76-f0c68bd2f3c4" providerId="AD" clId="Web-{22EA8BD2-135F-4C50-97E2-1022A3DFD6D3}" dt="2024-11-04T10:51:03.612" v="172" actId="14100"/>
      <pc:docMkLst>
        <pc:docMk/>
      </pc:docMkLst>
      <pc:sldChg chg="modSp">
        <pc:chgData name="JOSE IGNACIO SANDONIS VAZQUEZ" userId="S::jisandonis@educa.jcyl.es::b0f9dd95-696b-41a6-9f76-f0c68bd2f3c4" providerId="AD" clId="Web-{22EA8BD2-135F-4C50-97E2-1022A3DFD6D3}" dt="2024-11-04T09:43:04.928" v="2" actId="20577"/>
        <pc:sldMkLst>
          <pc:docMk/>
          <pc:sldMk cId="0" sldId="256"/>
        </pc:sldMkLst>
        <pc:spChg chg="mod">
          <ac:chgData name="JOSE IGNACIO SANDONIS VAZQUEZ" userId="S::jisandonis@educa.jcyl.es::b0f9dd95-696b-41a6-9f76-f0c68bd2f3c4" providerId="AD" clId="Web-{22EA8BD2-135F-4C50-97E2-1022A3DFD6D3}" dt="2024-11-04T09:43:04.928" v="2" actId="20577"/>
          <ac:spMkLst>
            <pc:docMk/>
            <pc:sldMk cId="0" sldId="256"/>
            <ac:spMk id="3" creationId="{3B9F2877-C3B5-400F-A4D4-ED35FA2928FD}"/>
          </ac:spMkLst>
        </pc:spChg>
      </pc:sldChg>
      <pc:sldChg chg="modSp">
        <pc:chgData name="JOSE IGNACIO SANDONIS VAZQUEZ" userId="S::jisandonis@educa.jcyl.es::b0f9dd95-696b-41a6-9f76-f0c68bd2f3c4" providerId="AD" clId="Web-{22EA8BD2-135F-4C50-97E2-1022A3DFD6D3}" dt="2024-11-04T09:43:48.899" v="3" actId="20577"/>
        <pc:sldMkLst>
          <pc:docMk/>
          <pc:sldMk cId="0" sldId="258"/>
        </pc:sldMkLst>
        <pc:spChg chg="mod">
          <ac:chgData name="JOSE IGNACIO SANDONIS VAZQUEZ" userId="S::jisandonis@educa.jcyl.es::b0f9dd95-696b-41a6-9f76-f0c68bd2f3c4" providerId="AD" clId="Web-{22EA8BD2-135F-4C50-97E2-1022A3DFD6D3}" dt="2024-11-04T09:43:48.899" v="3" actId="20577"/>
          <ac:spMkLst>
            <pc:docMk/>
            <pc:sldMk cId="0" sldId="258"/>
            <ac:spMk id="3" creationId="{9E984DAA-E13E-4F83-9654-8D71E7688116}"/>
          </ac:spMkLst>
        </pc:spChg>
      </pc:sldChg>
      <pc:sldChg chg="modSp">
        <pc:chgData name="JOSE IGNACIO SANDONIS VAZQUEZ" userId="S::jisandonis@educa.jcyl.es::b0f9dd95-696b-41a6-9f76-f0c68bd2f3c4" providerId="AD" clId="Web-{22EA8BD2-135F-4C50-97E2-1022A3DFD6D3}" dt="2024-11-04T09:48:23.362" v="44" actId="1076"/>
        <pc:sldMkLst>
          <pc:docMk/>
          <pc:sldMk cId="0" sldId="260"/>
        </pc:sldMkLst>
        <pc:spChg chg="mod">
          <ac:chgData name="JOSE IGNACIO SANDONIS VAZQUEZ" userId="S::jisandonis@educa.jcyl.es::b0f9dd95-696b-41a6-9f76-f0c68bd2f3c4" providerId="AD" clId="Web-{22EA8BD2-135F-4C50-97E2-1022A3DFD6D3}" dt="2024-11-04T09:48:23.362" v="44" actId="1076"/>
          <ac:spMkLst>
            <pc:docMk/>
            <pc:sldMk cId="0" sldId="260"/>
            <ac:spMk id="8196" creationId="{B26DB3B2-0395-4E8D-8CBB-F48865F09068}"/>
          </ac:spMkLst>
        </pc:spChg>
      </pc:sldChg>
      <pc:sldChg chg="modTransition">
        <pc:chgData name="JOSE IGNACIO SANDONIS VAZQUEZ" userId="S::jisandonis@educa.jcyl.es::b0f9dd95-696b-41a6-9f76-f0c68bd2f3c4" providerId="AD" clId="Web-{22EA8BD2-135F-4C50-97E2-1022A3DFD6D3}" dt="2024-11-04T09:44:40.979" v="12"/>
        <pc:sldMkLst>
          <pc:docMk/>
          <pc:sldMk cId="0" sldId="266"/>
        </pc:sldMkLst>
      </pc:sldChg>
      <pc:sldChg chg="ord">
        <pc:chgData name="JOSE IGNACIO SANDONIS VAZQUEZ" userId="S::jisandonis@educa.jcyl.es::b0f9dd95-696b-41a6-9f76-f0c68bd2f3c4" providerId="AD" clId="Web-{22EA8BD2-135F-4C50-97E2-1022A3DFD6D3}" dt="2024-11-04T09:57:01.507" v="61"/>
        <pc:sldMkLst>
          <pc:docMk/>
          <pc:sldMk cId="0" sldId="268"/>
        </pc:sldMkLst>
      </pc:sldChg>
      <pc:sldChg chg="modSp">
        <pc:chgData name="JOSE IGNACIO SANDONIS VAZQUEZ" userId="S::jisandonis@educa.jcyl.es::b0f9dd95-696b-41a6-9f76-f0c68bd2f3c4" providerId="AD" clId="Web-{22EA8BD2-135F-4C50-97E2-1022A3DFD6D3}" dt="2024-11-04T09:49:35.302" v="49" actId="20577"/>
        <pc:sldMkLst>
          <pc:docMk/>
          <pc:sldMk cId="0" sldId="270"/>
        </pc:sldMkLst>
        <pc:spChg chg="mod">
          <ac:chgData name="JOSE IGNACIO SANDONIS VAZQUEZ" userId="S::jisandonis@educa.jcyl.es::b0f9dd95-696b-41a6-9f76-f0c68bd2f3c4" providerId="AD" clId="Web-{22EA8BD2-135F-4C50-97E2-1022A3DFD6D3}" dt="2024-11-04T09:49:35.302" v="49" actId="20577"/>
          <ac:spMkLst>
            <pc:docMk/>
            <pc:sldMk cId="0" sldId="270"/>
            <ac:spMk id="10243" creationId="{B2F5D0E4-5AC2-4E59-9FD6-EB370131E08D}"/>
          </ac:spMkLst>
        </pc:spChg>
      </pc:sldChg>
      <pc:sldChg chg="modSp">
        <pc:chgData name="JOSE IGNACIO SANDONIS VAZQUEZ" userId="S::jisandonis@educa.jcyl.es::b0f9dd95-696b-41a6-9f76-f0c68bd2f3c4" providerId="AD" clId="Web-{22EA8BD2-135F-4C50-97E2-1022A3DFD6D3}" dt="2024-11-04T09:55:06.096" v="57" actId="20577"/>
        <pc:sldMkLst>
          <pc:docMk/>
          <pc:sldMk cId="0" sldId="271"/>
        </pc:sldMkLst>
        <pc:spChg chg="mod">
          <ac:chgData name="JOSE IGNACIO SANDONIS VAZQUEZ" userId="S::jisandonis@educa.jcyl.es::b0f9dd95-696b-41a6-9f76-f0c68bd2f3c4" providerId="AD" clId="Web-{22EA8BD2-135F-4C50-97E2-1022A3DFD6D3}" dt="2024-11-04T09:55:06.096" v="57" actId="20577"/>
          <ac:spMkLst>
            <pc:docMk/>
            <pc:sldMk cId="0" sldId="271"/>
            <ac:spMk id="11267" creationId="{BB3DCB73-C496-4B63-8789-B2C52225F6B8}"/>
          </ac:spMkLst>
        </pc:spChg>
      </pc:sldChg>
      <pc:sldChg chg="addSp delSp modSp delAnim">
        <pc:chgData name="JOSE IGNACIO SANDONIS VAZQUEZ" userId="S::jisandonis@educa.jcyl.es::b0f9dd95-696b-41a6-9f76-f0c68bd2f3c4" providerId="AD" clId="Web-{22EA8BD2-135F-4C50-97E2-1022A3DFD6D3}" dt="2024-11-04T10:47:43.136" v="165" actId="1076"/>
        <pc:sldMkLst>
          <pc:docMk/>
          <pc:sldMk cId="0" sldId="272"/>
        </pc:sldMkLst>
        <pc:spChg chg="mod">
          <ac:chgData name="JOSE IGNACIO SANDONIS VAZQUEZ" userId="S::jisandonis@educa.jcyl.es::b0f9dd95-696b-41a6-9f76-f0c68bd2f3c4" providerId="AD" clId="Web-{22EA8BD2-135F-4C50-97E2-1022A3DFD6D3}" dt="2024-11-04T10:45:37.741" v="162" actId="20577"/>
          <ac:spMkLst>
            <pc:docMk/>
            <pc:sldMk cId="0" sldId="272"/>
            <ac:spMk id="15363" creationId="{7746C951-F591-46B6-B3A2-C04A4244BF80}"/>
          </ac:spMkLst>
        </pc:spChg>
        <pc:picChg chg="add mod">
          <ac:chgData name="JOSE IGNACIO SANDONIS VAZQUEZ" userId="S::jisandonis@educa.jcyl.es::b0f9dd95-696b-41a6-9f76-f0c68bd2f3c4" providerId="AD" clId="Web-{22EA8BD2-135F-4C50-97E2-1022A3DFD6D3}" dt="2024-11-04T10:47:43.136" v="165" actId="1076"/>
          <ac:picMkLst>
            <pc:docMk/>
            <pc:sldMk cId="0" sldId="272"/>
            <ac:picMk id="2" creationId="{09331EEB-54A4-189D-1813-CA9FAED9B1D3}"/>
          </ac:picMkLst>
        </pc:picChg>
        <pc:picChg chg="del">
          <ac:chgData name="JOSE IGNACIO SANDONIS VAZQUEZ" userId="S::jisandonis@educa.jcyl.es::b0f9dd95-696b-41a6-9f76-f0c68bd2f3c4" providerId="AD" clId="Web-{22EA8BD2-135F-4C50-97E2-1022A3DFD6D3}" dt="2024-11-04T10:47:40.589" v="164"/>
          <ac:picMkLst>
            <pc:docMk/>
            <pc:sldMk cId="0" sldId="272"/>
            <ac:picMk id="38917" creationId="{4AC32314-BB4A-44E8-81B7-4E99E30A734B}"/>
          </ac:picMkLst>
        </pc:picChg>
      </pc:sldChg>
      <pc:sldChg chg="modSp">
        <pc:chgData name="JOSE IGNACIO SANDONIS VAZQUEZ" userId="S::jisandonis@educa.jcyl.es::b0f9dd95-696b-41a6-9f76-f0c68bd2f3c4" providerId="AD" clId="Web-{22EA8BD2-135F-4C50-97E2-1022A3DFD6D3}" dt="2024-11-04T09:55:49.629" v="59" actId="20577"/>
        <pc:sldMkLst>
          <pc:docMk/>
          <pc:sldMk cId="0" sldId="273"/>
        </pc:sldMkLst>
        <pc:spChg chg="mod">
          <ac:chgData name="JOSE IGNACIO SANDONIS VAZQUEZ" userId="S::jisandonis@educa.jcyl.es::b0f9dd95-696b-41a6-9f76-f0c68bd2f3c4" providerId="AD" clId="Web-{22EA8BD2-135F-4C50-97E2-1022A3DFD6D3}" dt="2024-11-04T09:55:49.629" v="59" actId="20577"/>
          <ac:spMkLst>
            <pc:docMk/>
            <pc:sldMk cId="0" sldId="273"/>
            <ac:spMk id="13315" creationId="{667FA008-42E3-4736-8BDE-0F8C994AE66A}"/>
          </ac:spMkLst>
        </pc:spChg>
      </pc:sldChg>
      <pc:sldChg chg="modSp">
        <pc:chgData name="JOSE IGNACIO SANDONIS VAZQUEZ" userId="S::jisandonis@educa.jcyl.es::b0f9dd95-696b-41a6-9f76-f0c68bd2f3c4" providerId="AD" clId="Web-{22EA8BD2-135F-4C50-97E2-1022A3DFD6D3}" dt="2024-11-04T09:46:01.841" v="14" actId="20577"/>
        <pc:sldMkLst>
          <pc:docMk/>
          <pc:sldMk cId="1690484406" sldId="278"/>
        </pc:sldMkLst>
        <pc:spChg chg="mod">
          <ac:chgData name="JOSE IGNACIO SANDONIS VAZQUEZ" userId="S::jisandonis@educa.jcyl.es::b0f9dd95-696b-41a6-9f76-f0c68bd2f3c4" providerId="AD" clId="Web-{22EA8BD2-135F-4C50-97E2-1022A3DFD6D3}" dt="2024-11-04T09:46:01.841" v="14" actId="20577"/>
          <ac:spMkLst>
            <pc:docMk/>
            <pc:sldMk cId="1690484406" sldId="278"/>
            <ac:spMk id="3" creationId="{C81274A0-14EF-4108-AB72-9E52BC37D9CB}"/>
          </ac:spMkLst>
        </pc:spChg>
      </pc:sldChg>
      <pc:sldChg chg="addSp delSp modSp add replId delAnim">
        <pc:chgData name="JOSE IGNACIO SANDONIS VAZQUEZ" userId="S::jisandonis@educa.jcyl.es::b0f9dd95-696b-41a6-9f76-f0c68bd2f3c4" providerId="AD" clId="Web-{22EA8BD2-135F-4C50-97E2-1022A3DFD6D3}" dt="2024-11-04T10:51:03.612" v="172" actId="14100"/>
        <pc:sldMkLst>
          <pc:docMk/>
          <pc:sldMk cId="4213712172" sldId="279"/>
        </pc:sldMkLst>
        <pc:spChg chg="mod">
          <ac:chgData name="JOSE IGNACIO SANDONIS VAZQUEZ" userId="S::jisandonis@educa.jcyl.es::b0f9dd95-696b-41a6-9f76-f0c68bd2f3c4" providerId="AD" clId="Web-{22EA8BD2-135F-4C50-97E2-1022A3DFD6D3}" dt="2024-11-04T10:50:53.611" v="171" actId="14100"/>
          <ac:spMkLst>
            <pc:docMk/>
            <pc:sldMk cId="4213712172" sldId="279"/>
            <ac:spMk id="15362" creationId="{C2F8C640-47F4-4767-8A62-0F9C11B76852}"/>
          </ac:spMkLst>
        </pc:spChg>
        <pc:spChg chg="mod">
          <ac:chgData name="JOSE IGNACIO SANDONIS VAZQUEZ" userId="S::jisandonis@educa.jcyl.es::b0f9dd95-696b-41a6-9f76-f0c68bd2f3c4" providerId="AD" clId="Web-{22EA8BD2-135F-4C50-97E2-1022A3DFD6D3}" dt="2024-11-04T10:01:12.985" v="159" actId="20577"/>
          <ac:spMkLst>
            <pc:docMk/>
            <pc:sldMk cId="4213712172" sldId="279"/>
            <ac:spMk id="15363" creationId="{7746C951-F591-46B6-B3A2-C04A4244BF80}"/>
          </ac:spMkLst>
        </pc:spChg>
        <pc:picChg chg="add mod">
          <ac:chgData name="JOSE IGNACIO SANDONIS VAZQUEZ" userId="S::jisandonis@educa.jcyl.es::b0f9dd95-696b-41a6-9f76-f0c68bd2f3c4" providerId="AD" clId="Web-{22EA8BD2-135F-4C50-97E2-1022A3DFD6D3}" dt="2024-11-04T10:51:03.612" v="172" actId="14100"/>
          <ac:picMkLst>
            <pc:docMk/>
            <pc:sldMk cId="4213712172" sldId="279"/>
            <ac:picMk id="2" creationId="{3618A827-CBD8-CE18-1592-2B9B90CF2860}"/>
          </ac:picMkLst>
        </pc:picChg>
        <pc:picChg chg="del">
          <ac:chgData name="JOSE IGNACIO SANDONIS VAZQUEZ" userId="S::jisandonis@educa.jcyl.es::b0f9dd95-696b-41a6-9f76-f0c68bd2f3c4" providerId="AD" clId="Web-{22EA8BD2-135F-4C50-97E2-1022A3DFD6D3}" dt="2024-11-04T10:50:20.016" v="166"/>
          <ac:picMkLst>
            <pc:docMk/>
            <pc:sldMk cId="4213712172" sldId="279"/>
            <ac:picMk id="38917" creationId="{4AC32314-BB4A-44E8-81B7-4E99E30A734B}"/>
          </ac:picMkLst>
        </pc:picChg>
      </pc:sldChg>
    </pc:docChg>
  </pc:docChgLst>
  <pc:docChgLst>
    <pc:chgData name="JOSE IGNACIO SANDONIS VAZQUEZ" userId="S::jisandonis@educa.jcyl.es::b0f9dd95-696b-41a6-9f76-f0c68bd2f3c4" providerId="AD" clId="Web-{10BDC771-E2A0-4C2C-B88C-189489BC290A}"/>
    <pc:docChg chg="addSld delSld modSld">
      <pc:chgData name="JOSE IGNACIO SANDONIS VAZQUEZ" userId="S::jisandonis@educa.jcyl.es::b0f9dd95-696b-41a6-9f76-f0c68bd2f3c4" providerId="AD" clId="Web-{10BDC771-E2A0-4C2C-B88C-189489BC290A}" dt="2023-11-01T14:31:49.696" v="350" actId="20577"/>
      <pc:docMkLst>
        <pc:docMk/>
      </pc:docMkLst>
      <pc:sldChg chg="modSp">
        <pc:chgData name="JOSE IGNACIO SANDONIS VAZQUEZ" userId="S::jisandonis@educa.jcyl.es::b0f9dd95-696b-41a6-9f76-f0c68bd2f3c4" providerId="AD" clId="Web-{10BDC771-E2A0-4C2C-B88C-189489BC290A}" dt="2023-11-01T14:02:52.260" v="34" actId="20577"/>
        <pc:sldMkLst>
          <pc:docMk/>
          <pc:sldMk cId="0" sldId="260"/>
        </pc:sldMkLst>
      </pc:sldChg>
      <pc:sldChg chg="modSp">
        <pc:chgData name="JOSE IGNACIO SANDONIS VAZQUEZ" userId="S::jisandonis@educa.jcyl.es::b0f9dd95-696b-41a6-9f76-f0c68bd2f3c4" providerId="AD" clId="Web-{10BDC771-E2A0-4C2C-B88C-189489BC290A}" dt="2023-11-01T14:25:55.637" v="325" actId="20577"/>
        <pc:sldMkLst>
          <pc:docMk/>
          <pc:sldMk cId="0" sldId="268"/>
        </pc:sldMkLst>
      </pc:sldChg>
      <pc:sldChg chg="modSp">
        <pc:chgData name="JOSE IGNACIO SANDONIS VAZQUEZ" userId="S::jisandonis@educa.jcyl.es::b0f9dd95-696b-41a6-9f76-f0c68bd2f3c4" providerId="AD" clId="Web-{10BDC771-E2A0-4C2C-B88C-189489BC290A}" dt="2023-11-01T14:15:08.020" v="136" actId="20577"/>
        <pc:sldMkLst>
          <pc:docMk/>
          <pc:sldMk cId="0" sldId="270"/>
        </pc:sldMkLst>
      </pc:sldChg>
      <pc:sldChg chg="modSp">
        <pc:chgData name="JOSE IGNACIO SANDONIS VAZQUEZ" userId="S::jisandonis@educa.jcyl.es::b0f9dd95-696b-41a6-9f76-f0c68bd2f3c4" providerId="AD" clId="Web-{10BDC771-E2A0-4C2C-B88C-189489BC290A}" dt="2023-11-01T14:20:52.220" v="237" actId="20577"/>
        <pc:sldMkLst>
          <pc:docMk/>
          <pc:sldMk cId="0" sldId="271"/>
        </pc:sldMkLst>
      </pc:sldChg>
      <pc:sldChg chg="modSp">
        <pc:chgData name="JOSE IGNACIO SANDONIS VAZQUEZ" userId="S::jisandonis@educa.jcyl.es::b0f9dd95-696b-41a6-9f76-f0c68bd2f3c4" providerId="AD" clId="Web-{10BDC771-E2A0-4C2C-B88C-189489BC290A}" dt="2023-11-01T14:31:49.696" v="350" actId="20577"/>
        <pc:sldMkLst>
          <pc:docMk/>
          <pc:sldMk cId="0" sldId="272"/>
        </pc:sldMkLst>
      </pc:sldChg>
      <pc:sldChg chg="modSp">
        <pc:chgData name="JOSE IGNACIO SANDONIS VAZQUEZ" userId="S::jisandonis@educa.jcyl.es::b0f9dd95-696b-41a6-9f76-f0c68bd2f3c4" providerId="AD" clId="Web-{10BDC771-E2A0-4C2C-B88C-189489BC290A}" dt="2023-11-01T14:24:28.790" v="316" actId="20577"/>
        <pc:sldMkLst>
          <pc:docMk/>
          <pc:sldMk cId="0" sldId="273"/>
        </pc:sldMkLst>
      </pc:sldChg>
      <pc:sldChg chg="addSp delSp modSp addAnim delAnim">
        <pc:chgData name="JOSE IGNACIO SANDONIS VAZQUEZ" userId="S::jisandonis@educa.jcyl.es::b0f9dd95-696b-41a6-9f76-f0c68bd2f3c4" providerId="AD" clId="Web-{10BDC771-E2A0-4C2C-B88C-189489BC290A}" dt="2023-11-01T14:30:28.974" v="342" actId="1076"/>
        <pc:sldMkLst>
          <pc:docMk/>
          <pc:sldMk cId="0" sldId="274"/>
        </pc:sldMkLst>
      </pc:sldChg>
      <pc:sldChg chg="del">
        <pc:chgData name="JOSE IGNACIO SANDONIS VAZQUEZ" userId="S::jisandonis@educa.jcyl.es::b0f9dd95-696b-41a6-9f76-f0c68bd2f3c4" providerId="AD" clId="Web-{10BDC771-E2A0-4C2C-B88C-189489BC290A}" dt="2023-11-01T14:31:01.225" v="345"/>
        <pc:sldMkLst>
          <pc:docMk/>
          <pc:sldMk cId="70935188" sldId="280"/>
        </pc:sldMkLst>
      </pc:sldChg>
      <pc:sldChg chg="del">
        <pc:chgData name="JOSE IGNACIO SANDONIS VAZQUEZ" userId="S::jisandonis@educa.jcyl.es::b0f9dd95-696b-41a6-9f76-f0c68bd2f3c4" providerId="AD" clId="Web-{10BDC771-E2A0-4C2C-B88C-189489BC290A}" dt="2023-11-01T14:30:58.100" v="344"/>
        <pc:sldMkLst>
          <pc:docMk/>
          <pc:sldMk cId="3119046240" sldId="281"/>
        </pc:sldMkLst>
      </pc:sldChg>
      <pc:sldChg chg="new del">
        <pc:chgData name="JOSE IGNACIO SANDONIS VAZQUEZ" userId="S::jisandonis@educa.jcyl.es::b0f9dd95-696b-41a6-9f76-f0c68bd2f3c4" providerId="AD" clId="Web-{10BDC771-E2A0-4C2C-B88C-189489BC290A}" dt="2023-11-01T14:30:32.302" v="343"/>
        <pc:sldMkLst>
          <pc:docMk/>
          <pc:sldMk cId="2888541939" sldId="282"/>
        </pc:sldMkLst>
      </pc:sldChg>
    </pc:docChg>
  </pc:docChgLst>
  <pc:docChgLst>
    <pc:chgData name="JOSE IGNACIO SANDONIS VAZQUEZ" userId="S::jisandonis@educa.jcyl.es::b0f9dd95-696b-41a6-9f76-f0c68bd2f3c4" providerId="AD" clId="Web-{D27F60A1-D4EC-4BE5-B1DD-3F9324A0F523}"/>
    <pc:docChg chg="modSld">
      <pc:chgData name="JOSE IGNACIO SANDONIS VAZQUEZ" userId="S::jisandonis@educa.jcyl.es::b0f9dd95-696b-41a6-9f76-f0c68bd2f3c4" providerId="AD" clId="Web-{D27F60A1-D4EC-4BE5-B1DD-3F9324A0F523}" dt="2023-11-07T12:15:26.239" v="0" actId="20577"/>
      <pc:docMkLst>
        <pc:docMk/>
      </pc:docMkLst>
      <pc:sldChg chg="modSp">
        <pc:chgData name="JOSE IGNACIO SANDONIS VAZQUEZ" userId="S::jisandonis@educa.jcyl.es::b0f9dd95-696b-41a6-9f76-f0c68bd2f3c4" providerId="AD" clId="Web-{D27F60A1-D4EC-4BE5-B1DD-3F9324A0F523}" dt="2023-11-07T12:15:26.239" v="0" actId="20577"/>
        <pc:sldMkLst>
          <pc:docMk/>
          <pc:sldMk cId="0" sldId="25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DC2546C7-A73B-472D-BF30-EC3DD8B12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9995C-B3C9-4BED-99D4-859144F8999F}" type="datetimeFigureOut">
              <a:rPr lang="es-ES"/>
              <a:pPr>
                <a:defRPr/>
              </a:pPr>
              <a:t>04/11/2024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73B84EE9-DAC2-4A6B-B08E-EC044521D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0D2DB718-121A-4313-9897-EE4F08F0E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730652-752C-4D53-A9C4-6C394FF8B6AC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235104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3B7914BA-D3B9-4926-B4BA-CB3CC3D41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4908B-05D2-4E2D-BDCD-73C48A63F68E}" type="datetimeFigureOut">
              <a:rPr lang="es-ES"/>
              <a:pPr>
                <a:defRPr/>
              </a:pPr>
              <a:t>04/11/2024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6CC892EF-E88A-433D-BC27-B144EF8A1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9EA24041-A65F-4E9B-A311-DD61ADEC3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C3017B-6C5B-4F4A-BFCA-90B0951730B0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691005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19024D28-462E-4EA3-954A-A9A8D1332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AB6226-7EE5-42CB-A840-F8F2BEA1FAAF}" type="datetimeFigureOut">
              <a:rPr lang="es-ES"/>
              <a:pPr>
                <a:defRPr/>
              </a:pPr>
              <a:t>04/11/2024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29B7F599-AB82-4545-8D88-BF74AB374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784BBE82-F44C-499E-8473-7F3CD87B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F905F2-4451-4151-989D-0D08A3DB3426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892760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C6810262-9047-41FB-948A-07BB9D503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9FC534-7DA6-4465-B853-61BA3E5D1442}" type="datetimeFigureOut">
              <a:rPr lang="es-ES"/>
              <a:pPr>
                <a:defRPr/>
              </a:pPr>
              <a:t>04/11/2024</a:t>
            </a:fld>
            <a:endParaRPr lang="es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8938655A-172D-4B8D-A27E-CF598A18C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C018AD0C-D590-4F28-85F0-5DE49568A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273577-76B9-4220-A776-DC6D39B56063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128395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>
            <a:extLst>
              <a:ext uri="{FF2B5EF4-FFF2-40B4-BE49-F238E27FC236}">
                <a16:creationId xmlns:a16="http://schemas.microsoft.com/office/drawing/2014/main" id="{B61FB383-5904-498B-94E0-2F5BCDF82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F7AE71-F383-4FE6-AC0D-B92933697814}" type="datetimeFigureOut">
              <a:rPr lang="es-ES"/>
              <a:pPr>
                <a:defRPr/>
              </a:pPr>
              <a:t>04/11/2024</a:t>
            </a:fld>
            <a:endParaRPr lang="es-ES"/>
          </a:p>
        </p:txBody>
      </p:sp>
      <p:sp>
        <p:nvSpPr>
          <p:cNvPr id="8" name="4 Marcador de pie de página">
            <a:extLst>
              <a:ext uri="{FF2B5EF4-FFF2-40B4-BE49-F238E27FC236}">
                <a16:creationId xmlns:a16="http://schemas.microsoft.com/office/drawing/2014/main" id="{9504E378-B66D-42D6-95B8-72F2505F7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>
            <a:extLst>
              <a:ext uri="{FF2B5EF4-FFF2-40B4-BE49-F238E27FC236}">
                <a16:creationId xmlns:a16="http://schemas.microsoft.com/office/drawing/2014/main" id="{1B557223-9AC9-44D9-B6F9-D182B8138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EA420D-781E-4C5A-8F99-2CC71BDD9D41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424552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>
            <a:extLst>
              <a:ext uri="{FF2B5EF4-FFF2-40B4-BE49-F238E27FC236}">
                <a16:creationId xmlns:a16="http://schemas.microsoft.com/office/drawing/2014/main" id="{47640F63-44DD-4010-A96A-5B484FD34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700131-892B-478A-995D-407E4E4512B0}" type="datetimeFigureOut">
              <a:rPr lang="es-ES"/>
              <a:pPr>
                <a:defRPr/>
              </a:pPr>
              <a:t>04/11/2024</a:t>
            </a:fld>
            <a:endParaRPr lang="es-ES"/>
          </a:p>
        </p:txBody>
      </p:sp>
      <p:sp>
        <p:nvSpPr>
          <p:cNvPr id="4" name="4 Marcador de pie de página">
            <a:extLst>
              <a:ext uri="{FF2B5EF4-FFF2-40B4-BE49-F238E27FC236}">
                <a16:creationId xmlns:a16="http://schemas.microsoft.com/office/drawing/2014/main" id="{DACF4E19-B06E-430B-8AD6-A445E0448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>
            <a:extLst>
              <a:ext uri="{FF2B5EF4-FFF2-40B4-BE49-F238E27FC236}">
                <a16:creationId xmlns:a16="http://schemas.microsoft.com/office/drawing/2014/main" id="{6E23DF89-0EBD-495F-81B6-FE60525A4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55F72F-69E3-46F4-9966-1D7A4EF53544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87983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>
            <a:extLst>
              <a:ext uri="{FF2B5EF4-FFF2-40B4-BE49-F238E27FC236}">
                <a16:creationId xmlns:a16="http://schemas.microsoft.com/office/drawing/2014/main" id="{5AC1245B-6124-4D13-90F7-991F19B78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9D8ECB-28D3-44D5-A1E6-5AF9343BFF4B}" type="datetimeFigureOut">
              <a:rPr lang="es-ES"/>
              <a:pPr>
                <a:defRPr/>
              </a:pPr>
              <a:t>04/11/2024</a:t>
            </a:fld>
            <a:endParaRPr lang="es-ES"/>
          </a:p>
        </p:txBody>
      </p:sp>
      <p:sp>
        <p:nvSpPr>
          <p:cNvPr id="3" name="4 Marcador de pie de página">
            <a:extLst>
              <a:ext uri="{FF2B5EF4-FFF2-40B4-BE49-F238E27FC236}">
                <a16:creationId xmlns:a16="http://schemas.microsoft.com/office/drawing/2014/main" id="{19ECCB60-DD60-4ACF-A789-D48A3AB81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>
            <a:extLst>
              <a:ext uri="{FF2B5EF4-FFF2-40B4-BE49-F238E27FC236}">
                <a16:creationId xmlns:a16="http://schemas.microsoft.com/office/drawing/2014/main" id="{E6DF5A19-4054-4501-83AA-BD8E2F07D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2E05B3-AD8C-4C85-91FD-4DB505BE72E0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991021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2167B330-9F20-45BF-9FA7-F73C44538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C772EC-B0F0-44ED-B723-96B60341E984}" type="datetimeFigureOut">
              <a:rPr lang="es-ES"/>
              <a:pPr>
                <a:defRPr/>
              </a:pPr>
              <a:t>04/11/2024</a:t>
            </a:fld>
            <a:endParaRPr lang="es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468AAE1E-10AE-4EB6-961B-A347D3024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C92B7A64-F7E8-40C9-9747-86953FB4D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CA2D88-A6A8-42E7-B7CA-2CEAD02DD66D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618651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A7D75DF2-F178-4F6D-AAED-08B36E077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E8685-D1F3-440E-951B-5EF3029FA220}" type="datetimeFigureOut">
              <a:rPr lang="es-ES"/>
              <a:pPr>
                <a:defRPr/>
              </a:pPr>
              <a:t>04/11/2024</a:t>
            </a:fld>
            <a:endParaRPr lang="es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3EF3A856-B9DF-45B4-8B5E-E098AD4FA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A6446EFE-03A0-40EE-AB79-7CA298399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388AE4-1FE7-4097-81A1-EBCFB404304E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23593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D0E98187-8810-4036-BCE2-58407C4EB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CC0ABB-07F9-4FC4-A4EB-52C7ACE29193}" type="datetimeFigureOut">
              <a:rPr lang="es-ES"/>
              <a:pPr>
                <a:defRPr/>
              </a:pPr>
              <a:t>04/11/2024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3D74A8E0-4710-4591-B122-0258C6BB3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30C993DA-DF9D-418E-930C-885DE900E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8D045D-4735-46BC-BB92-AB19195F5031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693458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E412217C-88A5-44B8-9E60-FF2C90B55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B1A10-AA6A-4CD5-A037-A7D8A339AFBC}" type="datetimeFigureOut">
              <a:rPr lang="es-ES"/>
              <a:pPr>
                <a:defRPr/>
              </a:pPr>
              <a:t>04/11/2024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A59AACA4-5999-4BC9-8EFC-57C110267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919E1803-81E0-4B98-B70E-91214E3DA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55F5E9-3832-46DD-AFD3-D5EF708062D9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7655556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49A14067-F1FE-4F6D-A5FC-9DFCDB5BE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B1E3B-61DD-4A61-BFC1-1BFF9E1E5B84}" type="datetimeFigureOut">
              <a:rPr lang="es-ES"/>
              <a:pPr>
                <a:defRPr/>
              </a:pPr>
              <a:t>04/11/2024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52CD5246-331A-4767-AB2F-45C78FA22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E4AFBA3A-35E0-4534-B974-5ABCB3DFF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B45039-E01E-4C6F-B767-CDF3FF355345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6792976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646C930F-F0A6-4181-9F0B-F87017B7E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7D779-F6C0-4ED2-92AE-ACDA4F8E7315}" type="datetimeFigureOut">
              <a:rPr lang="es-ES"/>
              <a:pPr>
                <a:defRPr/>
              </a:pPr>
              <a:t>04/11/2024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4DC6D3BA-2688-471D-B66E-2E5E96EC5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D3A0C70B-EB0F-46E2-BB13-32A4223DD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BEF984-4B63-4D2F-8D17-D7B2DACD2D1A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5398955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6FA305D3-E1EA-47B0-8591-24F30C8C9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84A576-AA28-4EB4-911A-13A017EBC1DC}" type="datetimeFigureOut">
              <a:rPr lang="es-ES"/>
              <a:pPr>
                <a:defRPr/>
              </a:pPr>
              <a:t>04/11/2024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43E7D0D9-C5F3-41F3-A316-3B269B3B4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6ECD3C50-0242-4D45-812F-F3B50BCB7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E5A9E0-BFDD-421A-BC83-B75D47831350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1180438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E5F9DF22-33AC-4C23-A6A2-2DA140793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B1D24-C431-4C34-8026-80DCA58246A4}" type="datetimeFigureOut">
              <a:rPr lang="es-ES"/>
              <a:pPr>
                <a:defRPr/>
              </a:pPr>
              <a:t>04/11/2024</a:t>
            </a:fld>
            <a:endParaRPr lang="es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7AA65F87-28EB-4C0D-9829-926B4AC99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E03F7432-F01D-483F-AC4D-5BFD91C60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F27FCA-E443-495C-8BF8-5282EF388245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2842979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>
            <a:extLst>
              <a:ext uri="{FF2B5EF4-FFF2-40B4-BE49-F238E27FC236}">
                <a16:creationId xmlns:a16="http://schemas.microsoft.com/office/drawing/2014/main" id="{BCB1A123-501E-458F-8AB2-92D28A50F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F920DF-EE64-4297-94C0-FBAD02081664}" type="datetimeFigureOut">
              <a:rPr lang="es-ES"/>
              <a:pPr>
                <a:defRPr/>
              </a:pPr>
              <a:t>04/11/2024</a:t>
            </a:fld>
            <a:endParaRPr lang="es-ES"/>
          </a:p>
        </p:txBody>
      </p:sp>
      <p:sp>
        <p:nvSpPr>
          <p:cNvPr id="8" name="4 Marcador de pie de página">
            <a:extLst>
              <a:ext uri="{FF2B5EF4-FFF2-40B4-BE49-F238E27FC236}">
                <a16:creationId xmlns:a16="http://schemas.microsoft.com/office/drawing/2014/main" id="{B377D01F-C832-4312-9397-3B5C4EAB8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>
            <a:extLst>
              <a:ext uri="{FF2B5EF4-FFF2-40B4-BE49-F238E27FC236}">
                <a16:creationId xmlns:a16="http://schemas.microsoft.com/office/drawing/2014/main" id="{597A97B3-A9C1-4E71-987B-7A96B0018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935F1C-88CD-4217-B9BD-3D266C9F9D6D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4255688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>
            <a:extLst>
              <a:ext uri="{FF2B5EF4-FFF2-40B4-BE49-F238E27FC236}">
                <a16:creationId xmlns:a16="http://schemas.microsoft.com/office/drawing/2014/main" id="{2747BE94-F6CA-4200-B175-48894F5B9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88440-11E7-4F79-8E1B-5460D414C878}" type="datetimeFigureOut">
              <a:rPr lang="es-ES"/>
              <a:pPr>
                <a:defRPr/>
              </a:pPr>
              <a:t>04/11/2024</a:t>
            </a:fld>
            <a:endParaRPr lang="es-ES"/>
          </a:p>
        </p:txBody>
      </p:sp>
      <p:sp>
        <p:nvSpPr>
          <p:cNvPr id="4" name="4 Marcador de pie de página">
            <a:extLst>
              <a:ext uri="{FF2B5EF4-FFF2-40B4-BE49-F238E27FC236}">
                <a16:creationId xmlns:a16="http://schemas.microsoft.com/office/drawing/2014/main" id="{A7412CFD-0CBF-4ABC-BB7F-E9EFB0507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>
            <a:extLst>
              <a:ext uri="{FF2B5EF4-FFF2-40B4-BE49-F238E27FC236}">
                <a16:creationId xmlns:a16="http://schemas.microsoft.com/office/drawing/2014/main" id="{197872FC-E6D4-4DD4-9B1F-24241959A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095538-FA19-4421-BE90-5CB50019E91B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6679040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>
            <a:extLst>
              <a:ext uri="{FF2B5EF4-FFF2-40B4-BE49-F238E27FC236}">
                <a16:creationId xmlns:a16="http://schemas.microsoft.com/office/drawing/2014/main" id="{5BFED74A-0C86-4D9B-9D23-609216749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B69BE-0911-4279-B550-77AB6B42B32C}" type="datetimeFigureOut">
              <a:rPr lang="es-ES"/>
              <a:pPr>
                <a:defRPr/>
              </a:pPr>
              <a:t>04/11/2024</a:t>
            </a:fld>
            <a:endParaRPr lang="es-ES"/>
          </a:p>
        </p:txBody>
      </p:sp>
      <p:sp>
        <p:nvSpPr>
          <p:cNvPr id="3" name="4 Marcador de pie de página">
            <a:extLst>
              <a:ext uri="{FF2B5EF4-FFF2-40B4-BE49-F238E27FC236}">
                <a16:creationId xmlns:a16="http://schemas.microsoft.com/office/drawing/2014/main" id="{DB547654-B00B-4FD2-AA5B-10C3282D7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>
            <a:extLst>
              <a:ext uri="{FF2B5EF4-FFF2-40B4-BE49-F238E27FC236}">
                <a16:creationId xmlns:a16="http://schemas.microsoft.com/office/drawing/2014/main" id="{51F42C4D-87E7-4BD5-B7ED-1AF0951B6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C27AB8-6F83-4251-8035-BE7539C9CE15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8511782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83B41D85-16F5-4E34-AF53-073E271A9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05D8BF-DDBA-4D41-BD30-49B74812CD96}" type="datetimeFigureOut">
              <a:rPr lang="es-ES"/>
              <a:pPr>
                <a:defRPr/>
              </a:pPr>
              <a:t>04/11/2024</a:t>
            </a:fld>
            <a:endParaRPr lang="es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60F2AE49-C2F2-46B2-B8DD-A9A1DBA7B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2E40E74D-D03C-42A3-BDB6-7A3F9CE96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0291A2-A25B-4CF7-952E-7AAE41DCA4A6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3530319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DA787668-A4C2-4CA9-BE87-D4A82CB50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CA2622-A9DF-472D-A6AE-6B6E53267ECC}" type="datetimeFigureOut">
              <a:rPr lang="es-ES"/>
              <a:pPr>
                <a:defRPr/>
              </a:pPr>
              <a:t>04/11/2024</a:t>
            </a:fld>
            <a:endParaRPr lang="es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F24F49F8-F4AC-45BB-8543-521D1FCF0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615EFA4D-7B84-4C7E-8F01-ECC582F3F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947256-A43F-441A-8F87-03A9F637BD5D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653579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11FBFC35-4817-4BFB-A084-1E177E1ED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49727D-600E-4F35-9A93-9779366171D9}" type="datetimeFigureOut">
              <a:rPr lang="es-ES"/>
              <a:pPr>
                <a:defRPr/>
              </a:pPr>
              <a:t>04/11/2024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A0484946-C9AA-4094-A8DA-4F887CE56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C13A8893-1CB6-4975-8F9A-4FA2A4780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9DCBCF-2B3B-4621-A8DF-2960EB0B49AB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3974031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39848A5F-C7F7-4202-92CE-48BE3011A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F0F7CD-DAAB-4786-9343-9C43876275ED}" type="datetimeFigureOut">
              <a:rPr lang="es-ES"/>
              <a:pPr>
                <a:defRPr/>
              </a:pPr>
              <a:t>04/11/2024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407FD1CE-B31D-4B7F-87E1-1A156B7A6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022F3FB2-D002-437D-9DBB-D324A7C84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628A2E-BFA3-4782-9F2C-DEF9CEA445C7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715704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>
            <a:extLst>
              <a:ext uri="{FF2B5EF4-FFF2-40B4-BE49-F238E27FC236}">
                <a16:creationId xmlns:a16="http://schemas.microsoft.com/office/drawing/2014/main" id="{715A09A9-F162-4534-82B1-0AD3B6CDB24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</a:p>
        </p:txBody>
      </p:sp>
      <p:sp>
        <p:nvSpPr>
          <p:cNvPr id="1027" name="2 Marcador de texto">
            <a:extLst>
              <a:ext uri="{FF2B5EF4-FFF2-40B4-BE49-F238E27FC236}">
                <a16:creationId xmlns:a16="http://schemas.microsoft.com/office/drawing/2014/main" id="{3144AA3A-2F68-4624-8FF7-B072285E8BC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01F11BCE-9210-4C81-AC0A-637F8AB996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7BBD1AB-FCCC-4E18-82AB-9D6B8F2586AC}" type="datetimeFigureOut">
              <a:rPr lang="es-ES"/>
              <a:pPr>
                <a:defRPr/>
              </a:pPr>
              <a:t>04/11/2024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1B0AC040-0B18-4E01-BDB6-42CFA5F7CB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4EE63FF4-F767-42B9-A944-8B3658663F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04A45640-9FE8-4524-BD0A-0187AAD38E8B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>
            <a:extLst>
              <a:ext uri="{FF2B5EF4-FFF2-40B4-BE49-F238E27FC236}">
                <a16:creationId xmlns:a16="http://schemas.microsoft.com/office/drawing/2014/main" id="{EC597981-D2A2-4C2C-A18E-2D2455CED0F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</a:p>
        </p:txBody>
      </p:sp>
      <p:sp>
        <p:nvSpPr>
          <p:cNvPr id="1027" name="2 Marcador de texto">
            <a:extLst>
              <a:ext uri="{FF2B5EF4-FFF2-40B4-BE49-F238E27FC236}">
                <a16:creationId xmlns:a16="http://schemas.microsoft.com/office/drawing/2014/main" id="{D4CDB53D-C71C-4925-9B3A-8909E543F81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3018210C-F99B-48A8-BB3C-6FD19DF0C7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B1C3628-D03E-477C-AB64-C92FEFC40137}" type="datetimeFigureOut">
              <a:rPr lang="es-ES"/>
              <a:pPr>
                <a:defRPr/>
              </a:pPr>
              <a:t>04/11/2024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55A53AE5-0CBE-4CA0-8B02-34AF7C61DC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DA3159E0-7F08-4C5B-95FD-08D24BEEBB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E5500243-F887-4F34-89B7-EDA5071487FC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42003505@educa.jcyl.es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hyperlink" Target="http://eoisoria.centros.educa.jcyl.es/sitio/index.cgi?wid_seccion=12" TargetMode="External"/><Relationship Id="rId4" Type="http://schemas.openxmlformats.org/officeDocument/2006/relationships/hyperlink" Target="http://www.eoisoria.es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bing.com/images/search?q=ense%c3%b1anza&amp;view=detailv2&amp;&amp;id=15ED3EE6874F166433BDD218B8F584A837436D57&amp;selectedIndex=0&amp;ccid=ThcQcNC7&amp;simid=607992543671618705&amp;thid=OIP.M4e171070d0bb0ab71692c4c8c83287b0o0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eoisoria.centros.educa.jcyl.es/sitio/index.cgi?wid_seccion=129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eoisoria.centros.educa.jcyl.es/sitio/index.cgi?wid_seccion=148" TargetMode="External"/><Relationship Id="rId4" Type="http://schemas.openxmlformats.org/officeDocument/2006/relationships/hyperlink" Target="http://eoisoria.centros.educa.jcyl.es/sitio/index.cgi?wid_seccion=149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ng.com/images/search?q=biblioteca&amp;view=detailv2&amp;&amp;id=CF711C427EF007E87EEE57272B06F3F38D56B425&amp;selectedIndex=513&amp;ccid=DXibGQqJ&amp;simid=608029836885298475&amp;thid=OIP.M0d789b190a89a98f984628327abaacaao0" TargetMode="External"/><Relationship Id="rId2" Type="http://schemas.openxmlformats.org/officeDocument/2006/relationships/hyperlink" Target="http://eoisoria.centros.educa.jcyl.es/sitio/index.cgi?wid_seccion=87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bing.com/images/search?q=biblioteca&amp;view=detailv2&amp;&amp;id=CF711C427EF007E87EEE57272B06F3F38D56B425&amp;selectedIndex=513&amp;ccid=DXibGQqJ&amp;simid=608029836885298475&amp;thid=OIP.M0d789b190a89a98f984628327abaacaao0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bing.com/images/search?q=biblioteca&amp;view=detailv2&amp;&amp;id=CF711C427EF007E87EEE57272B06F3F38D56B425&amp;selectedIndex=513&amp;ccid=DXibGQqJ&amp;simid=608029836885298475&amp;thid=OIP.M0d789b190a89a98f984628327abaacaao0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eoisoria.centros.educa.jcyl.es/sitio/index.cgi?wid_seccion=142&amp;wid_item=301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Título">
            <a:extLst>
              <a:ext uri="{FF2B5EF4-FFF2-40B4-BE49-F238E27FC236}">
                <a16:creationId xmlns:a16="http://schemas.microsoft.com/office/drawing/2014/main" id="{CAF79A47-73BF-4CB5-A36D-B5137CE3CF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375" y="2428875"/>
            <a:ext cx="7772400" cy="1470025"/>
          </a:xfrm>
        </p:spPr>
        <p:txBody>
          <a:bodyPr/>
          <a:lstStyle/>
          <a:p>
            <a:pPr eaLnBrk="1" hangingPunct="1"/>
            <a:r>
              <a:rPr lang="es-ES" altLang="es-ES" dirty="0"/>
              <a:t>Reuniones</a:t>
            </a:r>
            <a:br>
              <a:rPr lang="es-ES" altLang="es-ES" dirty="0">
                <a:cs typeface="Calibri"/>
              </a:rPr>
            </a:br>
            <a:r>
              <a:rPr lang="es-ES" altLang="es-ES" dirty="0"/>
              <a:t> de Padres, Madres y Tutores de alumnos menores</a:t>
            </a:r>
          </a:p>
        </p:txBody>
      </p:sp>
      <p:sp>
        <p:nvSpPr>
          <p:cNvPr id="3" name="2 Subtítulo">
            <a:extLst>
              <a:ext uri="{FF2B5EF4-FFF2-40B4-BE49-F238E27FC236}">
                <a16:creationId xmlns:a16="http://schemas.microsoft.com/office/drawing/2014/main" id="{3B9F2877-C3B5-400F-A4D4-ED35FA2928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4500563"/>
            <a:ext cx="6400800" cy="1138237"/>
          </a:xfr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s-ES" sz="2400" dirty="0">
              <a:cs typeface="Calibri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s-ES" sz="2400" dirty="0">
                <a:cs typeface="Calibri"/>
              </a:rPr>
              <a:t>Soria, Almazán, El Burgo de Osma</a:t>
            </a:r>
          </a:p>
          <a:p>
            <a:pPr>
              <a:spcAft>
                <a:spcPts val="0"/>
              </a:spcAft>
              <a:defRPr/>
            </a:pPr>
            <a:r>
              <a:rPr lang="es-ES" sz="2400" dirty="0">
                <a:cs typeface="Calibri"/>
              </a:rPr>
              <a:t>Noviembre de 2024</a:t>
            </a:r>
            <a:endParaRPr lang="es-ES" dirty="0"/>
          </a:p>
          <a:p>
            <a:pPr eaLnBrk="1" fontAlgn="auto" hangingPunct="1">
              <a:spcAft>
                <a:spcPts val="0"/>
              </a:spcAft>
              <a:defRPr/>
            </a:pPr>
            <a:endParaRPr lang="es-ES" sz="2400" dirty="0">
              <a:cs typeface="Calibri"/>
            </a:endParaRPr>
          </a:p>
        </p:txBody>
      </p:sp>
      <p:pic>
        <p:nvPicPr>
          <p:cNvPr id="2052" name="Picture 2" descr="http://eoisoria.centros.educa.jcyl.es/sitio/upload/img/imagen_de_reunion.jpg">
            <a:extLst>
              <a:ext uri="{FF2B5EF4-FFF2-40B4-BE49-F238E27FC236}">
                <a16:creationId xmlns:a16="http://schemas.microsoft.com/office/drawing/2014/main" id="{1C36F7FD-06E1-42A8-A2A2-1CB10175E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88" y="571500"/>
            <a:ext cx="2686050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Título">
            <a:extLst>
              <a:ext uri="{FF2B5EF4-FFF2-40B4-BE49-F238E27FC236}">
                <a16:creationId xmlns:a16="http://schemas.microsoft.com/office/drawing/2014/main" id="{2EF24E09-9C9C-4E29-8914-EFC32FCE2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5938" y="785813"/>
            <a:ext cx="7043737" cy="1143000"/>
          </a:xfrm>
        </p:spPr>
        <p:txBody>
          <a:bodyPr/>
          <a:lstStyle/>
          <a:p>
            <a:r>
              <a:rPr lang="es-ES" altLang="es-ES">
                <a:solidFill>
                  <a:srgbClr val="7030A0"/>
                </a:solidFill>
              </a:rPr>
              <a:t>Las EEOOII en España</a:t>
            </a:r>
          </a:p>
        </p:txBody>
      </p:sp>
      <p:sp>
        <p:nvSpPr>
          <p:cNvPr id="3075" name="2 Marcador de contenido">
            <a:extLst>
              <a:ext uri="{FF2B5EF4-FFF2-40B4-BE49-F238E27FC236}">
                <a16:creationId xmlns:a16="http://schemas.microsoft.com/office/drawing/2014/main" id="{F2390DA9-5702-4A84-B872-94D5AA5739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357438"/>
            <a:ext cx="8229600" cy="3768725"/>
          </a:xfrm>
        </p:spPr>
        <p:txBody>
          <a:bodyPr/>
          <a:lstStyle/>
          <a:p>
            <a:pPr algn="just"/>
            <a:r>
              <a:rPr lang="es-ES" altLang="es-ES"/>
              <a:t>Son Centros Educativos de </a:t>
            </a:r>
            <a:r>
              <a:rPr lang="es-ES" altLang="es-ES" b="1"/>
              <a:t>Regimen Especial </a:t>
            </a:r>
            <a:r>
              <a:rPr lang="es-ES" altLang="es-ES"/>
              <a:t>igual que los Conservatorios y las Escuelas de Artes y Diseño.</a:t>
            </a:r>
          </a:p>
          <a:p>
            <a:pPr algn="just"/>
            <a:r>
              <a:rPr lang="es-ES" altLang="es-ES"/>
              <a:t>Están presentes </a:t>
            </a:r>
            <a:r>
              <a:rPr lang="es-ES" altLang="es-ES" b="1"/>
              <a:t>en todas las Comunidades Autónomas</a:t>
            </a:r>
            <a:r>
              <a:rPr lang="es-ES" altLang="es-ES"/>
              <a:t>. Si empiezas a estudiar en una EOI y te trasladas a vivir a otra ciudad, puedes continuar tus estudios sin problemas.</a:t>
            </a:r>
          </a:p>
        </p:txBody>
      </p:sp>
      <p:sp>
        <p:nvSpPr>
          <p:cNvPr id="3076" name="AutoShape 2" descr="Resultado de imagen de eoi león">
            <a:extLst>
              <a:ext uri="{FF2B5EF4-FFF2-40B4-BE49-F238E27FC236}">
                <a16:creationId xmlns:a16="http://schemas.microsoft.com/office/drawing/2014/main" id="{35545280-EA65-4720-97FF-384CB33E8B7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077" name="AutoShape 4" descr="Resultado de imagen de eoi león">
            <a:extLst>
              <a:ext uri="{FF2B5EF4-FFF2-40B4-BE49-F238E27FC236}">
                <a16:creationId xmlns:a16="http://schemas.microsoft.com/office/drawing/2014/main" id="{9FBFF027-73C8-4D73-9F7F-F950D3699E0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18438" name="Picture 6" descr="http://eoileon.centros.educa.jcyl.es/sitio/upload/img/bolaescuelas2.gif">
            <a:extLst>
              <a:ext uri="{FF2B5EF4-FFF2-40B4-BE49-F238E27FC236}">
                <a16:creationId xmlns:a16="http://schemas.microsoft.com/office/drawing/2014/main" id="{46FEF07E-99C2-4FCB-B727-2016C3A389C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285750"/>
            <a:ext cx="1933575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6" descr="Resultado de imagen de mapa de la provincia de soria">
            <a:extLst>
              <a:ext uri="{FF2B5EF4-FFF2-40B4-BE49-F238E27FC236}">
                <a16:creationId xmlns:a16="http://schemas.microsoft.com/office/drawing/2014/main" id="{13EDA034-553C-4FC7-8BA9-62E2C17FA5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000125"/>
            <a:ext cx="4224337" cy="316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1 Título">
            <a:extLst>
              <a:ext uri="{FF2B5EF4-FFF2-40B4-BE49-F238E27FC236}">
                <a16:creationId xmlns:a16="http://schemas.microsoft.com/office/drawing/2014/main" id="{FC16C7DF-0DBE-4399-80FB-43E95CC02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/>
              <a:t>Sedes de la EOI Alfonso X el Sabio</a:t>
            </a:r>
          </a:p>
        </p:txBody>
      </p:sp>
      <p:sp>
        <p:nvSpPr>
          <p:cNvPr id="4100" name="2 Marcador de contenido">
            <a:extLst>
              <a:ext uri="{FF2B5EF4-FFF2-40B4-BE49-F238E27FC236}">
                <a16:creationId xmlns:a16="http://schemas.microsoft.com/office/drawing/2014/main" id="{B78BF0D4-CECF-4FB1-BF07-49EACC2570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" y="2786063"/>
            <a:ext cx="8501063" cy="2500312"/>
          </a:xfrm>
        </p:spPr>
        <p:txBody>
          <a:bodyPr/>
          <a:lstStyle/>
          <a:p>
            <a:pPr eaLnBrk="1" hangingPunct="1"/>
            <a:r>
              <a:rPr lang="es-ES" altLang="es-ES">
                <a:solidFill>
                  <a:srgbClr val="C00000"/>
                </a:solidFill>
              </a:rPr>
              <a:t>Sede central en Soria</a:t>
            </a:r>
          </a:p>
          <a:p>
            <a:pPr eaLnBrk="1" hangingPunct="1"/>
            <a:r>
              <a:rPr lang="es-ES" altLang="es-ES">
                <a:solidFill>
                  <a:srgbClr val="C00000"/>
                </a:solidFill>
              </a:rPr>
              <a:t>Sección en Almazán</a:t>
            </a:r>
          </a:p>
          <a:p>
            <a:pPr eaLnBrk="1" hangingPunct="1"/>
            <a:r>
              <a:rPr lang="es-ES" altLang="es-ES">
                <a:solidFill>
                  <a:srgbClr val="C00000"/>
                </a:solidFill>
              </a:rPr>
              <a:t>Sección en El Burgo de Osma</a:t>
            </a:r>
          </a:p>
          <a:p>
            <a:pPr eaLnBrk="1" hangingPunct="1"/>
            <a:r>
              <a:rPr lang="es-ES" altLang="es-ES">
                <a:solidFill>
                  <a:srgbClr val="C00000"/>
                </a:solidFill>
              </a:rPr>
              <a:t>Centro Tutoríal </a:t>
            </a:r>
            <a:r>
              <a:rPr lang="es-ES" altLang="es-ES" i="1">
                <a:solidFill>
                  <a:srgbClr val="C00000"/>
                </a:solidFill>
              </a:rPr>
              <a:t>That’s English </a:t>
            </a:r>
            <a:r>
              <a:rPr lang="es-ES" altLang="es-ES">
                <a:solidFill>
                  <a:srgbClr val="C00000"/>
                </a:solidFill>
              </a:rPr>
              <a:t>en Ólvega</a:t>
            </a:r>
          </a:p>
          <a:p>
            <a:pPr eaLnBrk="1" hangingPunct="1"/>
            <a:r>
              <a:rPr lang="es-ES" altLang="es-ES">
                <a:solidFill>
                  <a:srgbClr val="C00000"/>
                </a:solidFill>
              </a:rPr>
              <a:t>Centro Tutorial </a:t>
            </a:r>
            <a:r>
              <a:rPr lang="es-ES" altLang="es-ES" i="1">
                <a:solidFill>
                  <a:srgbClr val="C00000"/>
                </a:solidFill>
              </a:rPr>
              <a:t>That’s English </a:t>
            </a:r>
            <a:r>
              <a:rPr lang="es-ES" altLang="es-ES">
                <a:solidFill>
                  <a:srgbClr val="C00000"/>
                </a:solidFill>
              </a:rPr>
              <a:t>en San Leonardo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s-ES" altLang="es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Título">
            <a:extLst>
              <a:ext uri="{FF2B5EF4-FFF2-40B4-BE49-F238E27FC236}">
                <a16:creationId xmlns:a16="http://schemas.microsoft.com/office/drawing/2014/main" id="{3AC3A9A0-5DDF-4565-9C0F-3A0907D47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0"/>
            <a:ext cx="6346825" cy="1143000"/>
          </a:xfrm>
        </p:spPr>
        <p:txBody>
          <a:bodyPr/>
          <a:lstStyle/>
          <a:p>
            <a:pPr eaLnBrk="1" hangingPunct="1"/>
            <a:r>
              <a:rPr lang="es-ES" altLang="es-ES"/>
              <a:t>Equipo Directivo</a:t>
            </a:r>
          </a:p>
        </p:txBody>
      </p:sp>
      <p:sp>
        <p:nvSpPr>
          <p:cNvPr id="9219" name="2 Marcador de contenido">
            <a:extLst>
              <a:ext uri="{FF2B5EF4-FFF2-40B4-BE49-F238E27FC236}">
                <a16:creationId xmlns:a16="http://schemas.microsoft.com/office/drawing/2014/main" id="{A5624423-86D8-43D7-AEE7-93DFFD3AE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5" y="981075"/>
            <a:ext cx="8893175" cy="2663825"/>
          </a:xfrm>
        </p:spPr>
        <p:txBody>
          <a:bodyPr/>
          <a:lstStyle/>
          <a:p>
            <a:pPr eaLnBrk="1" hangingPunct="1"/>
            <a:r>
              <a:rPr lang="es-ES" altLang="es-ES" dirty="0"/>
              <a:t>Jefa de Estudios: Sandra Llamero (inglés)</a:t>
            </a:r>
            <a:endParaRPr lang="es-ES" altLang="es-ES" dirty="0">
              <a:cs typeface="Calibri"/>
            </a:endParaRPr>
          </a:p>
          <a:p>
            <a:r>
              <a:rPr lang="es-ES">
                <a:ea typeface="+mn-lt"/>
                <a:cs typeface="+mn-lt"/>
              </a:rPr>
              <a:t>Jefe de Estudios Adjunto: Juan L. Morales</a:t>
            </a:r>
            <a:r>
              <a:rPr lang="es-ES" dirty="0">
                <a:ea typeface="+mn-lt"/>
                <a:cs typeface="+mn-lt"/>
              </a:rPr>
              <a:t> (inglés)</a:t>
            </a:r>
            <a:endParaRPr lang="es-ES" altLang="es-ES" dirty="0">
              <a:cs typeface="Calibri"/>
            </a:endParaRPr>
          </a:p>
          <a:p>
            <a:pPr eaLnBrk="1" hangingPunct="1"/>
            <a:r>
              <a:rPr lang="es-ES" dirty="0">
                <a:cs typeface="Calibri"/>
              </a:rPr>
              <a:t>Secretaria: Ana M. Alconchel (inglés)</a:t>
            </a:r>
            <a:endParaRPr lang="es-ES" altLang="es-ES" dirty="0"/>
          </a:p>
          <a:p>
            <a:pPr eaLnBrk="1" hangingPunct="1"/>
            <a:r>
              <a:rPr lang="es-ES" altLang="es-ES" dirty="0"/>
              <a:t>Director: José Ignacio </a:t>
            </a:r>
            <a:r>
              <a:rPr lang="es-ES" altLang="es-ES" dirty="0" err="1"/>
              <a:t>Sandonís</a:t>
            </a:r>
            <a:r>
              <a:rPr lang="es-ES" altLang="es-ES" dirty="0"/>
              <a:t> (alemán)</a:t>
            </a:r>
            <a:endParaRPr lang="es-ES" altLang="es-ES" dirty="0">
              <a:cs typeface="Calibri"/>
            </a:endParaRPr>
          </a:p>
          <a:p>
            <a:pPr eaLnBrk="1" hangingPunct="1"/>
            <a:endParaRPr lang="es-ES" altLang="es-ES"/>
          </a:p>
        </p:txBody>
      </p:sp>
      <p:sp>
        <p:nvSpPr>
          <p:cNvPr id="9220" name="AutoShape 2" descr="Resultado de imagen de obras">
            <a:extLst>
              <a:ext uri="{FF2B5EF4-FFF2-40B4-BE49-F238E27FC236}">
                <a16:creationId xmlns:a16="http://schemas.microsoft.com/office/drawing/2014/main" id="{3C9A07F4-017D-4E59-9DA6-D79D0F40401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latin typeface="Calibri" panose="020F0502020204030204" pitchFamily="34" charset="0"/>
            </a:endParaRPr>
          </a:p>
        </p:txBody>
      </p:sp>
      <p:sp>
        <p:nvSpPr>
          <p:cNvPr id="9221" name="AutoShape 4" descr="Resultado de imagen de obras">
            <a:extLst>
              <a:ext uri="{FF2B5EF4-FFF2-40B4-BE49-F238E27FC236}">
                <a16:creationId xmlns:a16="http://schemas.microsoft.com/office/drawing/2014/main" id="{F0F70E19-51E5-44E0-8000-A12ECF6D43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latin typeface="Calibri" panose="020F0502020204030204" pitchFamily="34" charset="0"/>
            </a:endParaRPr>
          </a:p>
        </p:txBody>
      </p:sp>
      <p:pic>
        <p:nvPicPr>
          <p:cNvPr id="9222" name="Picture 2" descr="Resultado de imagen de equipo directivos">
            <a:extLst>
              <a:ext uri="{FF2B5EF4-FFF2-40B4-BE49-F238E27FC236}">
                <a16:creationId xmlns:a16="http://schemas.microsoft.com/office/drawing/2014/main" id="{D7D8F6A9-8B51-45C8-BABC-73DAECB61B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16"/>
          <a:stretch>
            <a:fillRect/>
          </a:stretch>
        </p:blipFill>
        <p:spPr bwMode="auto">
          <a:xfrm>
            <a:off x="7600362" y="2183489"/>
            <a:ext cx="1433513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1 Título">
            <a:extLst>
              <a:ext uri="{FF2B5EF4-FFF2-40B4-BE49-F238E27FC236}">
                <a16:creationId xmlns:a16="http://schemas.microsoft.com/office/drawing/2014/main" id="{19232D5B-4BC8-4E38-B259-6B5926ACEE56}"/>
              </a:ext>
            </a:extLst>
          </p:cNvPr>
          <p:cNvSpPr txBox="1">
            <a:spLocks/>
          </p:cNvSpPr>
          <p:nvPr/>
        </p:nvSpPr>
        <p:spPr bwMode="auto">
          <a:xfrm>
            <a:off x="1331913" y="3213100"/>
            <a:ext cx="63468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s-ES" sz="4400" dirty="0">
                <a:latin typeface="+mj-lt"/>
                <a:ea typeface="+mj-ea"/>
                <a:cs typeface="+mj-cs"/>
              </a:rPr>
              <a:t>Contacto / Tutorías</a:t>
            </a:r>
          </a:p>
        </p:txBody>
      </p:sp>
      <p:sp>
        <p:nvSpPr>
          <p:cNvPr id="8" name="2 Marcador de contenido">
            <a:extLst>
              <a:ext uri="{FF2B5EF4-FFF2-40B4-BE49-F238E27FC236}">
                <a16:creationId xmlns:a16="http://schemas.microsoft.com/office/drawing/2014/main" id="{8BC62489-2FAB-46CA-9238-89647319397A}"/>
              </a:ext>
            </a:extLst>
          </p:cNvPr>
          <p:cNvSpPr txBox="1">
            <a:spLocks/>
          </p:cNvSpPr>
          <p:nvPr/>
        </p:nvSpPr>
        <p:spPr bwMode="auto">
          <a:xfrm>
            <a:off x="1864934" y="4292600"/>
            <a:ext cx="6955216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 anchor="t"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s-ES" sz="2800" dirty="0">
                <a:latin typeface="+mn-lt"/>
              </a:rPr>
              <a:t>Teléfonos 975 228 652</a:t>
            </a:r>
            <a:endParaRPr lang="es-ES" sz="2800" dirty="0">
              <a:latin typeface="+mn-lt"/>
              <a:cs typeface="Calibri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s-ES" sz="2800" dirty="0">
                <a:latin typeface="+mn-lt"/>
                <a:hlinkClick r:id="rId3"/>
              </a:rPr>
              <a:t>42003505@educa.jcyl.es</a:t>
            </a:r>
            <a:endParaRPr lang="es-ES" sz="2800" dirty="0">
              <a:latin typeface="+mn-lt"/>
              <a:cs typeface="Calibri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s-ES" sz="2800" dirty="0">
                <a:latin typeface="+mn-lt"/>
              </a:rPr>
              <a:t>Formulario de contacto en la </a:t>
            </a:r>
            <a:r>
              <a:rPr lang="es-ES" sz="2800" dirty="0">
                <a:latin typeface="+mn-lt"/>
                <a:hlinkClick r:id="rId4"/>
              </a:rPr>
              <a:t>web</a:t>
            </a:r>
            <a:endParaRPr lang="es-ES" sz="2800" dirty="0">
              <a:latin typeface="+mn-lt"/>
              <a:cs typeface="Calibri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s-ES" sz="2800" dirty="0">
                <a:latin typeface="+mn-lt"/>
              </a:rPr>
              <a:t>Horas de tutoría en la </a:t>
            </a:r>
            <a:r>
              <a:rPr lang="es-ES" sz="2800" dirty="0">
                <a:latin typeface="+mn-lt"/>
                <a:hlinkClick r:id="rId5"/>
              </a:rPr>
              <a:t>web</a:t>
            </a:r>
            <a:r>
              <a:rPr lang="es-ES" sz="2800" dirty="0">
                <a:latin typeface="+mn-lt"/>
              </a:rPr>
              <a:t> (ver por idiomas)</a:t>
            </a:r>
            <a:endParaRPr lang="es-ES" sz="2800" dirty="0">
              <a:latin typeface="+mn-lt"/>
              <a:cs typeface="Calibri"/>
            </a:endParaRPr>
          </a:p>
          <a:p>
            <a:pPr marL="342900" indent="-342900">
              <a:spcBef>
                <a:spcPct val="20000"/>
              </a:spcBef>
              <a:defRPr/>
            </a:pPr>
            <a:endParaRPr lang="es-ES" sz="3200" dirty="0">
              <a:latin typeface="+mn-lt"/>
            </a:endParaRPr>
          </a:p>
        </p:txBody>
      </p:sp>
      <p:sp>
        <p:nvSpPr>
          <p:cNvPr id="9225" name="AutoShape 8" descr="Resultado de imagen de contacto">
            <a:extLst>
              <a:ext uri="{FF2B5EF4-FFF2-40B4-BE49-F238E27FC236}">
                <a16:creationId xmlns:a16="http://schemas.microsoft.com/office/drawing/2014/main" id="{B4CC8BD9-254C-4903-848D-C57B6963740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500" y="-754063"/>
            <a:ext cx="1943100" cy="1581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9226" name="AutoShape 10" descr="Resultado de imagen de contacto">
            <a:extLst>
              <a:ext uri="{FF2B5EF4-FFF2-40B4-BE49-F238E27FC236}">
                <a16:creationId xmlns:a16="http://schemas.microsoft.com/office/drawing/2014/main" id="{94BDE8B3-CC26-42C2-89B9-D08DC86A1EC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500" y="-754063"/>
            <a:ext cx="1943100" cy="1581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9227" name="Picture 11">
            <a:extLst>
              <a:ext uri="{FF2B5EF4-FFF2-40B4-BE49-F238E27FC236}">
                <a16:creationId xmlns:a16="http://schemas.microsoft.com/office/drawing/2014/main" id="{389B872C-BF16-43F4-B7F6-4F5449A4F6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48" t="30141" r="33192" b="40327"/>
          <a:stretch>
            <a:fillRect/>
          </a:stretch>
        </p:blipFill>
        <p:spPr bwMode="auto">
          <a:xfrm rot="-1099170">
            <a:off x="-90488" y="4300538"/>
            <a:ext cx="2097088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3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3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3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3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2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Título">
            <a:extLst>
              <a:ext uri="{FF2B5EF4-FFF2-40B4-BE49-F238E27FC236}">
                <a16:creationId xmlns:a16="http://schemas.microsoft.com/office/drawing/2014/main" id="{53EA6F12-AE4F-4D7D-ADC8-6A4B6E5BD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/>
              <a:t>Modalidades de Enseñanza</a:t>
            </a:r>
          </a:p>
        </p:txBody>
      </p:sp>
      <p:sp>
        <p:nvSpPr>
          <p:cNvPr id="3" name="2 Marcador de contenido">
            <a:extLst>
              <a:ext uri="{FF2B5EF4-FFF2-40B4-BE49-F238E27FC236}">
                <a16:creationId xmlns:a16="http://schemas.microsoft.com/office/drawing/2014/main" id="{9E984DAA-E13E-4F83-9654-8D71E76881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Oficial (presencial)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Libre (sólo exámenes)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A distancia (</a:t>
            </a:r>
            <a:r>
              <a:rPr lang="es-ES" i="1" dirty="0" err="1"/>
              <a:t>That’s</a:t>
            </a:r>
            <a:r>
              <a:rPr lang="es-ES" i="1" dirty="0"/>
              <a:t> English!</a:t>
            </a:r>
            <a:r>
              <a:rPr lang="es-ES" dirty="0"/>
              <a:t>)</a:t>
            </a:r>
            <a:endParaRPr lang="es-ES" dirty="0">
              <a:cs typeface="Calibri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Otras enseñanzas:</a:t>
            </a:r>
            <a:endParaRPr lang="es-ES" dirty="0">
              <a:cs typeface="Calibri"/>
            </a:endParaRPr>
          </a:p>
          <a:p>
            <a:pPr lvl="1" algn="just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ES" dirty="0"/>
              <a:t>Bachillerato de Excelencia e Investigación en Idiomas (colaboración con el IES Virgen del Espino, Soria)</a:t>
            </a:r>
            <a:endParaRPr lang="es-ES" dirty="0">
              <a:cs typeface="Calibri"/>
            </a:endParaRPr>
          </a:p>
          <a:p>
            <a:pPr lvl="1" algn="just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ES" dirty="0">
                <a:cs typeface="Calibri"/>
              </a:rPr>
              <a:t>Idiomas aplicados al canto (colaboración con el Conservatorio)</a:t>
            </a:r>
          </a:p>
        </p:txBody>
      </p:sp>
      <p:pic>
        <p:nvPicPr>
          <p:cNvPr id="5124" name="Picture 9" descr="https://tse1.mm.bing.net/th?&amp;id=OIP.M4e171070d0bb0ab71692c4c8c83287b0o0&amp;w=300&amp;h=178&amp;c=0&amp;pid=1.9&amp;rs=0&amp;p=0&amp;r=0">
            <a:hlinkClick r:id="rId2" tooltip="Ver detalles de imágenes"/>
            <a:extLst>
              <a:ext uri="{FF2B5EF4-FFF2-40B4-BE49-F238E27FC236}">
                <a16:creationId xmlns:a16="http://schemas.microsoft.com/office/drawing/2014/main" id="{BD73F17A-CED7-40DD-9CBB-E60794CB48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1341438"/>
            <a:ext cx="2857500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Resultado de imagen de mcer consejo de europa">
            <a:extLst>
              <a:ext uri="{FF2B5EF4-FFF2-40B4-BE49-F238E27FC236}">
                <a16:creationId xmlns:a16="http://schemas.microsoft.com/office/drawing/2014/main" id="{9856446C-47D8-4208-91F0-DEACFF0F5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25" y="4071938"/>
            <a:ext cx="5284788" cy="223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>
            <a:extLst>
              <a:ext uri="{FF2B5EF4-FFF2-40B4-BE49-F238E27FC236}">
                <a16:creationId xmlns:a16="http://schemas.microsoft.com/office/drawing/2014/main" id="{F80E6995-8DE6-4C11-A8D4-7922A201F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0" y="642938"/>
            <a:ext cx="64008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s-ES" dirty="0">
                <a:solidFill>
                  <a:srgbClr val="7030A0"/>
                </a:solidFill>
              </a:rPr>
              <a:t>Marco Europeo </a:t>
            </a:r>
            <a:br>
              <a:rPr lang="es-ES" dirty="0">
                <a:solidFill>
                  <a:srgbClr val="7030A0"/>
                </a:solidFill>
              </a:rPr>
            </a:br>
            <a:r>
              <a:rPr lang="es-ES" dirty="0">
                <a:solidFill>
                  <a:srgbClr val="7030A0"/>
                </a:solidFill>
              </a:rPr>
              <a:t>de Referencia de las Lenguas</a:t>
            </a:r>
          </a:p>
        </p:txBody>
      </p:sp>
      <p:sp>
        <p:nvSpPr>
          <p:cNvPr id="6148" name="2 Marcador de contenido">
            <a:extLst>
              <a:ext uri="{FF2B5EF4-FFF2-40B4-BE49-F238E27FC236}">
                <a16:creationId xmlns:a16="http://schemas.microsoft.com/office/drawing/2014/main" id="{CCE17628-39F1-4DF2-82CE-E296EAFA29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" y="2000250"/>
            <a:ext cx="8229600" cy="2786063"/>
          </a:xfrm>
        </p:spPr>
        <p:txBody>
          <a:bodyPr/>
          <a:lstStyle/>
          <a:p>
            <a:pPr algn="just"/>
            <a:r>
              <a:rPr lang="es-ES" altLang="es-ES"/>
              <a:t>Es un documento que elaboró el Consejo de Europa para, entre otras cosas, </a:t>
            </a:r>
            <a:r>
              <a:rPr lang="es-ES" altLang="es-ES" b="1"/>
              <a:t>unificar la denominación de los niveles</a:t>
            </a:r>
            <a:r>
              <a:rPr lang="es-ES" altLang="es-ES"/>
              <a:t> de conocimiento de idiomas a nivel europeo.</a:t>
            </a:r>
          </a:p>
          <a:p>
            <a:r>
              <a:rPr lang="es-ES" altLang="es-ES"/>
              <a:t>6 niveles de conocimiento: </a:t>
            </a:r>
          </a:p>
          <a:p>
            <a:pPr algn="ctr">
              <a:buFont typeface="Arial" panose="020B0604020202020204" pitchFamily="34" charset="0"/>
              <a:buNone/>
            </a:pPr>
            <a:endParaRPr lang="es-ES" altLang="es-ES"/>
          </a:p>
        </p:txBody>
      </p:sp>
      <p:pic>
        <p:nvPicPr>
          <p:cNvPr id="3074" name="Picture 2" descr="Resultado de imagen de mcer consejo de europa">
            <a:extLst>
              <a:ext uri="{FF2B5EF4-FFF2-40B4-BE49-F238E27FC236}">
                <a16:creationId xmlns:a16="http://schemas.microsoft.com/office/drawing/2014/main" id="{5161CACA-795B-4832-90EE-FE57424FC7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500063"/>
            <a:ext cx="1500188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5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13EADB01-2A6E-473B-B6E9-BE20D037F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0313" y="642938"/>
            <a:ext cx="6257925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s-ES" dirty="0">
                <a:solidFill>
                  <a:srgbClr val="7030A0"/>
                </a:solidFill>
              </a:rPr>
              <a:t>En las EEOOII </a:t>
            </a:r>
            <a:br>
              <a:rPr lang="es-ES" dirty="0">
                <a:solidFill>
                  <a:srgbClr val="7030A0"/>
                </a:solidFill>
              </a:rPr>
            </a:br>
            <a:r>
              <a:rPr lang="es-ES" dirty="0">
                <a:solidFill>
                  <a:srgbClr val="7030A0"/>
                </a:solidFill>
              </a:rPr>
              <a:t>de Castilla y León</a:t>
            </a:r>
          </a:p>
        </p:txBody>
      </p:sp>
      <p:sp>
        <p:nvSpPr>
          <p:cNvPr id="3" name="2 Marcador de contenido">
            <a:extLst>
              <a:ext uri="{FF2B5EF4-FFF2-40B4-BE49-F238E27FC236}">
                <a16:creationId xmlns:a16="http://schemas.microsoft.com/office/drawing/2014/main" id="{C81274A0-14EF-4108-AB72-9E52BC37D9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650" y="2565400"/>
            <a:ext cx="8229600" cy="3983038"/>
          </a:xfrm>
        </p:spPr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  <a:defRPr/>
            </a:pPr>
            <a:r>
              <a:rPr lang="es-ES" b="1" dirty="0">
                <a:solidFill>
                  <a:srgbClr val="9999FF"/>
                </a:solidFill>
              </a:rPr>
              <a:t>A1 </a:t>
            </a:r>
            <a:r>
              <a:rPr lang="es-ES" dirty="0"/>
              <a:t>  – Nivel Básico</a:t>
            </a:r>
            <a:r>
              <a:rPr lang="es-ES" dirty="0">
                <a:cs typeface="Calibri"/>
              </a:rPr>
              <a:t> A1</a:t>
            </a:r>
            <a:endParaRPr lang="es-ES" dirty="0"/>
          </a:p>
          <a:p>
            <a:pPr marL="514350" indent="-514350">
              <a:buFont typeface="+mj-lt"/>
              <a:buAutoNum type="arabicPeriod"/>
              <a:defRPr/>
            </a:pPr>
            <a:r>
              <a:rPr lang="es-ES" b="1" dirty="0">
                <a:solidFill>
                  <a:srgbClr val="00B0F0"/>
                </a:solidFill>
              </a:rPr>
              <a:t>A2 </a:t>
            </a:r>
            <a:r>
              <a:rPr lang="es-ES" dirty="0"/>
              <a:t>  </a:t>
            </a:r>
            <a:r>
              <a:rPr lang="es-ES" b="1" dirty="0"/>
              <a:t>– Nivel Básico</a:t>
            </a:r>
            <a:r>
              <a:rPr lang="es-ES" b="1" dirty="0">
                <a:cs typeface="Calibri"/>
              </a:rPr>
              <a:t> A2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s-ES" b="1" dirty="0">
                <a:solidFill>
                  <a:srgbClr val="669900"/>
                </a:solidFill>
              </a:rPr>
              <a:t>B1   </a:t>
            </a:r>
            <a:r>
              <a:rPr lang="es-ES" dirty="0"/>
              <a:t>– </a:t>
            </a:r>
            <a:r>
              <a:rPr lang="es-ES" b="1" dirty="0"/>
              <a:t>Nivel Intermedio</a:t>
            </a:r>
            <a:r>
              <a:rPr lang="es-ES" b="1" dirty="0">
                <a:cs typeface="Calibri"/>
              </a:rPr>
              <a:t> B1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s-ES" b="1" dirty="0">
                <a:solidFill>
                  <a:srgbClr val="FFCC00"/>
                </a:solidFill>
              </a:rPr>
              <a:t>B2.1 </a:t>
            </a:r>
            <a:r>
              <a:rPr lang="es-ES" dirty="0"/>
              <a:t>		– Primero de Nivel Intermedio</a:t>
            </a:r>
            <a:r>
              <a:rPr lang="es-ES" dirty="0">
                <a:cs typeface="Calibri"/>
              </a:rPr>
              <a:t> B2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s-ES" b="1" dirty="0">
                <a:solidFill>
                  <a:srgbClr val="FFCC00"/>
                </a:solidFill>
              </a:rPr>
              <a:t>B2.2 </a:t>
            </a:r>
            <a:r>
              <a:rPr lang="es-ES" dirty="0"/>
              <a:t>		</a:t>
            </a:r>
            <a:r>
              <a:rPr lang="es-ES" b="1" dirty="0"/>
              <a:t>– Segundo de Nivel </a:t>
            </a:r>
            <a:r>
              <a:rPr lang="es-ES" b="1" dirty="0">
                <a:cs typeface="Calibri"/>
              </a:rPr>
              <a:t>Intermedio B2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s-ES" b="1" dirty="0">
                <a:solidFill>
                  <a:srgbClr val="FF9933"/>
                </a:solidFill>
              </a:rPr>
              <a:t>C1  </a:t>
            </a:r>
            <a:r>
              <a:rPr lang="es-ES" dirty="0"/>
              <a:t> </a:t>
            </a:r>
            <a:r>
              <a:rPr lang="es-ES" b="1" dirty="0"/>
              <a:t>– Nivel Avanzado C1</a:t>
            </a:r>
            <a:endParaRPr lang="es-ES" b="1" dirty="0">
              <a:cs typeface="Calibri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s-ES" b="1" dirty="0">
                <a:solidFill>
                  <a:srgbClr val="FF3399"/>
                </a:solidFill>
              </a:rPr>
              <a:t>C2.1 </a:t>
            </a:r>
            <a:r>
              <a:rPr lang="es-ES" dirty="0"/>
              <a:t>– Primero de Nivel Avanzado C2 (solo inglés)</a:t>
            </a:r>
            <a:endParaRPr lang="es-ES" dirty="0">
              <a:cs typeface="Calibri"/>
            </a:endParaRPr>
          </a:p>
          <a:p>
            <a:pPr marL="514350" indent="-514350">
              <a:buAutoNum type="arabicPeriod"/>
              <a:defRPr/>
            </a:pPr>
            <a:r>
              <a:rPr lang="es-ES" b="1" dirty="0">
                <a:solidFill>
                  <a:srgbClr val="FF3399"/>
                </a:solidFill>
              </a:rPr>
              <a:t>C2.2</a:t>
            </a:r>
            <a:r>
              <a:rPr lang="es-ES" dirty="0"/>
              <a:t> </a:t>
            </a:r>
            <a:r>
              <a:rPr lang="es-ES" dirty="0">
                <a:ea typeface="+mn-lt"/>
                <a:cs typeface="+mn-lt"/>
              </a:rPr>
              <a:t>–</a:t>
            </a:r>
            <a:r>
              <a:rPr lang="es-ES" dirty="0"/>
              <a:t> </a:t>
            </a:r>
            <a:r>
              <a:rPr lang="es-ES" dirty="0">
                <a:cs typeface="Calibri"/>
              </a:rPr>
              <a:t>Segundo de Nivel Avanzado C2 (solo inglés)</a:t>
            </a:r>
          </a:p>
          <a:p>
            <a:pPr>
              <a:buFont typeface="Arial" charset="0"/>
              <a:buChar char="•"/>
              <a:defRPr/>
            </a:pPr>
            <a:endParaRPr lang="es-ES" dirty="0"/>
          </a:p>
        </p:txBody>
      </p:sp>
      <p:pic>
        <p:nvPicPr>
          <p:cNvPr id="2050" name="Picture 2" descr="Resultado de imagen de castilla y leon">
            <a:extLst>
              <a:ext uri="{FF2B5EF4-FFF2-40B4-BE49-F238E27FC236}">
                <a16:creationId xmlns:a16="http://schemas.microsoft.com/office/drawing/2014/main" id="{6C71EF35-CB0D-4EF4-826B-6942918AB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285750"/>
            <a:ext cx="2487612" cy="205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4750347"/>
      </p:ext>
    </p:extLst>
  </p:cSld>
  <p:clrMapOvr>
    <a:masterClrMapping/>
  </p:clrMapOvr>
  <p:transition spd="slow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13EADB01-2A6E-473B-B6E9-BE20D037F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0313" y="642938"/>
            <a:ext cx="6257925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s-ES" dirty="0">
                <a:solidFill>
                  <a:srgbClr val="7030A0"/>
                </a:solidFill>
                <a:cs typeface="Calibri"/>
              </a:rPr>
              <a:t>Títulos Oficiales</a:t>
            </a:r>
          </a:p>
        </p:txBody>
      </p:sp>
      <p:sp>
        <p:nvSpPr>
          <p:cNvPr id="3" name="2 Marcador de contenido">
            <a:extLst>
              <a:ext uri="{FF2B5EF4-FFF2-40B4-BE49-F238E27FC236}">
                <a16:creationId xmlns:a16="http://schemas.microsoft.com/office/drawing/2014/main" id="{C81274A0-14EF-4108-AB72-9E52BC37D9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650" y="2121158"/>
            <a:ext cx="8229600" cy="4427280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es-ES" dirty="0">
                <a:cs typeface="Calibri"/>
              </a:rPr>
              <a:t>Validez sin caducar en todo el territorio nacional para oposiciones, becas, Erasmus, ...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s-ES" b="1" dirty="0">
                <a:solidFill>
                  <a:srgbClr val="00B0F0"/>
                </a:solidFill>
                <a:cs typeface="Calibri"/>
              </a:rPr>
              <a:t>A1 </a:t>
            </a:r>
            <a:r>
              <a:rPr lang="es-ES" b="1" dirty="0">
                <a:cs typeface="Calibri"/>
              </a:rPr>
              <a:t>– Nivel Básico A1</a:t>
            </a:r>
            <a:endParaRPr lang="es-ES" b="1" dirty="0"/>
          </a:p>
          <a:p>
            <a:pPr marL="514350" indent="-514350">
              <a:buAutoNum type="arabicPeriod"/>
              <a:defRPr/>
            </a:pPr>
            <a:r>
              <a:rPr lang="es-ES" b="1" dirty="0">
                <a:solidFill>
                  <a:srgbClr val="00B0F0"/>
                </a:solidFill>
              </a:rPr>
              <a:t>A2 </a:t>
            </a:r>
            <a:r>
              <a:rPr lang="es-ES" dirty="0"/>
              <a:t>  </a:t>
            </a:r>
            <a:r>
              <a:rPr lang="es-ES" b="1" dirty="0"/>
              <a:t>– Nivel Básico</a:t>
            </a:r>
            <a:r>
              <a:rPr lang="es-ES" b="1" dirty="0">
                <a:cs typeface="Calibri"/>
              </a:rPr>
              <a:t> A2</a:t>
            </a:r>
            <a:endParaRPr lang="es-ES"/>
          </a:p>
          <a:p>
            <a:pPr marL="514350" indent="-514350">
              <a:buFont typeface="+mj-lt"/>
              <a:buAutoNum type="arabicPeriod"/>
              <a:defRPr/>
            </a:pPr>
            <a:r>
              <a:rPr lang="es-ES" b="1" dirty="0">
                <a:solidFill>
                  <a:srgbClr val="669900"/>
                </a:solidFill>
              </a:rPr>
              <a:t>B1   </a:t>
            </a:r>
            <a:r>
              <a:rPr lang="es-ES" dirty="0"/>
              <a:t>– </a:t>
            </a:r>
            <a:r>
              <a:rPr lang="es-ES" b="1" dirty="0"/>
              <a:t>Nivel Intermedio</a:t>
            </a:r>
            <a:r>
              <a:rPr lang="es-ES" b="1" dirty="0">
                <a:cs typeface="Calibri"/>
              </a:rPr>
              <a:t> B1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s-ES" b="1" dirty="0">
                <a:solidFill>
                  <a:srgbClr val="FFCC00"/>
                </a:solidFill>
              </a:rPr>
              <a:t>B2 </a:t>
            </a:r>
            <a:r>
              <a:rPr lang="es-ES" dirty="0"/>
              <a:t>	</a:t>
            </a:r>
            <a:r>
              <a:rPr lang="es-ES" b="1" dirty="0"/>
              <a:t>– Nivel </a:t>
            </a:r>
            <a:r>
              <a:rPr lang="es-ES" b="1" dirty="0">
                <a:cs typeface="Calibri"/>
              </a:rPr>
              <a:t>Intermedio B2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s-ES" b="1" dirty="0">
                <a:solidFill>
                  <a:srgbClr val="FF9933"/>
                </a:solidFill>
              </a:rPr>
              <a:t>C1  </a:t>
            </a:r>
            <a:r>
              <a:rPr lang="es-ES" dirty="0"/>
              <a:t> </a:t>
            </a:r>
            <a:r>
              <a:rPr lang="es-ES" b="1" dirty="0"/>
              <a:t>– Nivel Avanzado C1</a:t>
            </a:r>
            <a:endParaRPr lang="es-ES" b="1" dirty="0">
              <a:cs typeface="Calibri"/>
            </a:endParaRPr>
          </a:p>
          <a:p>
            <a:pPr marL="514350" indent="-514350">
              <a:buAutoNum type="arabicPeriod"/>
              <a:defRPr/>
            </a:pPr>
            <a:r>
              <a:rPr lang="es-ES" b="1" dirty="0">
                <a:solidFill>
                  <a:srgbClr val="FF3399"/>
                </a:solidFill>
              </a:rPr>
              <a:t>C2</a:t>
            </a:r>
            <a:r>
              <a:rPr lang="es-ES" dirty="0"/>
              <a:t> </a:t>
            </a:r>
            <a:r>
              <a:rPr lang="es-ES" dirty="0">
                <a:ea typeface="+mn-lt"/>
                <a:cs typeface="+mn-lt"/>
              </a:rPr>
              <a:t>–</a:t>
            </a:r>
            <a:r>
              <a:rPr lang="es-ES" dirty="0"/>
              <a:t> </a:t>
            </a:r>
            <a:r>
              <a:rPr lang="es-ES" b="1" dirty="0"/>
              <a:t>Nivel Avanzado C2</a:t>
            </a:r>
            <a:endParaRPr lang="es-ES" dirty="0">
              <a:cs typeface="Calibri"/>
            </a:endParaRPr>
          </a:p>
          <a:p>
            <a:pPr>
              <a:buFont typeface="Arial" charset="0"/>
              <a:buChar char="•"/>
              <a:defRPr/>
            </a:pPr>
            <a:endParaRPr lang="es-ES" dirty="0"/>
          </a:p>
        </p:txBody>
      </p:sp>
      <p:pic>
        <p:nvPicPr>
          <p:cNvPr id="4" name="Imagen 4">
            <a:extLst>
              <a:ext uri="{FF2B5EF4-FFF2-40B4-BE49-F238E27FC236}">
                <a16:creationId xmlns:a16="http://schemas.microsoft.com/office/drawing/2014/main" id="{3C902138-2F7D-4BD2-9460-FF68E6DFE5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805" y="290243"/>
            <a:ext cx="2657475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484406"/>
      </p:ext>
    </p:extLst>
  </p:cSld>
  <p:clrMapOvr>
    <a:masterClrMapping/>
  </p:clrMapOvr>
  <p:transition spd="slow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8" descr="Resultado de imagen de calendario">
            <a:hlinkClick r:id="rId2"/>
            <a:extLst>
              <a:ext uri="{FF2B5EF4-FFF2-40B4-BE49-F238E27FC236}">
                <a16:creationId xmlns:a16="http://schemas.microsoft.com/office/drawing/2014/main" id="{5455B9BE-D36D-4626-8857-F04FA44CA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3789363"/>
            <a:ext cx="3048000" cy="172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1 Título">
            <a:extLst>
              <a:ext uri="{FF2B5EF4-FFF2-40B4-BE49-F238E27FC236}">
                <a16:creationId xmlns:a16="http://schemas.microsoft.com/office/drawing/2014/main" id="{E65FFA59-EFC1-4236-A073-520D599F1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/>
              <a:t>Horarios semanales</a:t>
            </a:r>
          </a:p>
        </p:txBody>
      </p:sp>
      <p:sp>
        <p:nvSpPr>
          <p:cNvPr id="8196" name="2 Marcador de contenido">
            <a:extLst>
              <a:ext uri="{FF2B5EF4-FFF2-40B4-BE49-F238E27FC236}">
                <a16:creationId xmlns:a16="http://schemas.microsoft.com/office/drawing/2014/main" id="{B26DB3B2-0395-4E8D-8CBB-F48865F090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059" y="1252179"/>
            <a:ext cx="8229600" cy="2000250"/>
          </a:xfrm>
        </p:spPr>
        <p:txBody>
          <a:bodyPr/>
          <a:lstStyle/>
          <a:p>
            <a:pPr eaLnBrk="1" hangingPunct="1"/>
            <a:r>
              <a:rPr lang="es-ES" altLang="es-ES" dirty="0">
                <a:cs typeface="Calibri"/>
              </a:rPr>
              <a:t>4,5 periodos lectivos semanales de 50 min.</a:t>
            </a:r>
            <a:endParaRPr lang="es-ES" altLang="es-ES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es-ES" altLang="es-ES" dirty="0"/>
              <a:t>Dos periodos en dos días alternos</a:t>
            </a:r>
            <a:endParaRPr lang="es-ES" altLang="es-ES">
              <a:ea typeface="Calibri"/>
              <a:cs typeface="Calibri"/>
            </a:endParaRPr>
          </a:p>
          <a:p>
            <a:pPr lvl="1" eaLnBrk="1" hangingPunct="1">
              <a:buFont typeface="Courier New" panose="020B0604020202020204" pitchFamily="34" charset="0"/>
              <a:buChar char="o"/>
            </a:pPr>
            <a:r>
              <a:rPr lang="es-ES" altLang="es-ES" dirty="0">
                <a:cs typeface="Calibri"/>
              </a:rPr>
              <a:t>Medio periodo adicional semanal (25 min.)</a:t>
            </a:r>
          </a:p>
          <a:p>
            <a:r>
              <a:rPr lang="es-ES" altLang="es-ES" dirty="0">
                <a:cs typeface="Calibri"/>
              </a:rPr>
              <a:t>Horarios de todos los grupos en la </a:t>
            </a:r>
            <a:r>
              <a:rPr lang="es-ES" altLang="es-ES" dirty="0">
                <a:cs typeface="Calibri"/>
                <a:hlinkClick r:id="rId4"/>
              </a:rPr>
              <a:t>web</a:t>
            </a:r>
            <a:endParaRPr lang="es-ES" altLang="es-ES" dirty="0">
              <a:cs typeface="Calibri"/>
            </a:endParaRPr>
          </a:p>
          <a:p>
            <a:pPr eaLnBrk="1" hangingPunct="1">
              <a:buNone/>
            </a:pPr>
            <a:endParaRPr lang="es-ES" altLang="es-ES">
              <a:cs typeface="Calibri"/>
            </a:endParaRPr>
          </a:p>
          <a:p>
            <a:pPr eaLnBrk="1" hangingPunct="1"/>
            <a:endParaRPr lang="es-ES" altLang="es-ES">
              <a:cs typeface="Calibri"/>
            </a:endParaRPr>
          </a:p>
        </p:txBody>
      </p:sp>
      <p:sp>
        <p:nvSpPr>
          <p:cNvPr id="8197" name="AutoShape 2" descr="Resultado de imagen de obras">
            <a:extLst>
              <a:ext uri="{FF2B5EF4-FFF2-40B4-BE49-F238E27FC236}">
                <a16:creationId xmlns:a16="http://schemas.microsoft.com/office/drawing/2014/main" id="{76925233-375B-445B-94D3-3DEC24983AC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latin typeface="Calibri" panose="020F0502020204030204" pitchFamily="34" charset="0"/>
            </a:endParaRPr>
          </a:p>
        </p:txBody>
      </p:sp>
      <p:sp>
        <p:nvSpPr>
          <p:cNvPr id="8198" name="AutoShape 4" descr="Resultado de imagen de obras">
            <a:extLst>
              <a:ext uri="{FF2B5EF4-FFF2-40B4-BE49-F238E27FC236}">
                <a16:creationId xmlns:a16="http://schemas.microsoft.com/office/drawing/2014/main" id="{494E8722-9F7A-40F5-9A72-96EE5D7ECC8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latin typeface="Calibri" panose="020F0502020204030204" pitchFamily="34" charset="0"/>
            </a:endParaRPr>
          </a:p>
        </p:txBody>
      </p:sp>
      <p:sp>
        <p:nvSpPr>
          <p:cNvPr id="7" name="1 Título">
            <a:extLst>
              <a:ext uri="{FF2B5EF4-FFF2-40B4-BE49-F238E27FC236}">
                <a16:creationId xmlns:a16="http://schemas.microsoft.com/office/drawing/2014/main" id="{F31ED7D6-EA29-4C4C-8CA4-863918C3C034}"/>
              </a:ext>
            </a:extLst>
          </p:cNvPr>
          <p:cNvSpPr txBox="1">
            <a:spLocks/>
          </p:cNvSpPr>
          <p:nvPr/>
        </p:nvSpPr>
        <p:spPr bwMode="auto">
          <a:xfrm>
            <a:off x="539750" y="3429000"/>
            <a:ext cx="60483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s-ES" sz="4400" dirty="0">
                <a:latin typeface="+mj-lt"/>
                <a:ea typeface="+mj-ea"/>
                <a:cs typeface="+mj-cs"/>
              </a:rPr>
              <a:t>Calendario Escolar</a:t>
            </a:r>
          </a:p>
        </p:txBody>
      </p:sp>
      <p:sp>
        <p:nvSpPr>
          <p:cNvPr id="8" name="2 Marcador de contenido">
            <a:extLst>
              <a:ext uri="{FF2B5EF4-FFF2-40B4-BE49-F238E27FC236}">
                <a16:creationId xmlns:a16="http://schemas.microsoft.com/office/drawing/2014/main" id="{C0262125-4A6C-4F4D-8A1B-D11146DE1209}"/>
              </a:ext>
            </a:extLst>
          </p:cNvPr>
          <p:cNvSpPr txBox="1">
            <a:spLocks/>
          </p:cNvSpPr>
          <p:nvPr/>
        </p:nvSpPr>
        <p:spPr bwMode="auto">
          <a:xfrm>
            <a:off x="539750" y="4508500"/>
            <a:ext cx="6911975" cy="200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s-ES" sz="3200" dirty="0">
                <a:latin typeface="+mn-lt"/>
              </a:rPr>
              <a:t>Recoge festivos y vacaciones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s-ES" sz="3200" dirty="0">
                <a:latin typeface="+mn-lt"/>
              </a:rPr>
              <a:t>Establece viernes lectivos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s-ES" sz="3200" dirty="0">
                <a:latin typeface="+mn-lt"/>
              </a:rPr>
              <a:t>Establece periodos de exámenes</a:t>
            </a:r>
          </a:p>
          <a:p>
            <a:pPr marL="342900" indent="-342900">
              <a:spcBef>
                <a:spcPct val="20000"/>
              </a:spcBef>
              <a:buFont typeface="Arial" charset="0"/>
              <a:buNone/>
              <a:defRPr/>
            </a:pPr>
            <a:endParaRPr lang="es-ES" sz="3200" dirty="0">
              <a:latin typeface="+mn-lt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endParaRPr lang="es-ES" sz="3200" dirty="0">
              <a:latin typeface="+mn-lt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2A40B13-F66E-47C8-A85F-284881954DA2}"/>
              </a:ext>
            </a:extLst>
          </p:cNvPr>
          <p:cNvSpPr txBox="1"/>
          <p:nvPr/>
        </p:nvSpPr>
        <p:spPr>
          <a:xfrm>
            <a:off x="6636589" y="5853022"/>
            <a:ext cx="2053087" cy="64633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dirty="0">
                <a:latin typeface="Arial"/>
                <a:cs typeface="Arial"/>
              </a:rPr>
              <a:t>Ver calendarios</a:t>
            </a:r>
            <a:endParaRPr lang="es-ES" dirty="0">
              <a:cs typeface="Arial"/>
            </a:endParaRPr>
          </a:p>
          <a:p>
            <a:pPr algn="ctr"/>
            <a:r>
              <a:rPr lang="es-ES" dirty="0">
                <a:latin typeface="Arial"/>
                <a:cs typeface="Arial"/>
                <a:hlinkClick r:id="rId5"/>
              </a:rPr>
              <a:t>www.eoisoria.es</a:t>
            </a:r>
            <a:endParaRPr lang="es-ES" dirty="0">
              <a:cs typeface="Arial"/>
              <a:hlinkClick r:id="rId5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19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Título">
            <a:extLst>
              <a:ext uri="{FF2B5EF4-FFF2-40B4-BE49-F238E27FC236}">
                <a16:creationId xmlns:a16="http://schemas.microsoft.com/office/drawing/2014/main" id="{CC826A2A-3B3B-4E32-9152-BAE5DC0BB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Horarios del Centro</a:t>
            </a:r>
            <a:r>
              <a:rPr lang="es-ES" altLang="es-ES" dirty="0">
                <a:cs typeface="Calibri"/>
              </a:rPr>
              <a:t> en Soria</a:t>
            </a:r>
            <a:endParaRPr lang="es-ES" altLang="es-ES" dirty="0"/>
          </a:p>
        </p:txBody>
      </p:sp>
      <p:sp>
        <p:nvSpPr>
          <p:cNvPr id="10243" name="2 Marcador de contenido">
            <a:extLst>
              <a:ext uri="{FF2B5EF4-FFF2-40B4-BE49-F238E27FC236}">
                <a16:creationId xmlns:a16="http://schemas.microsoft.com/office/drawing/2014/main" id="{B2F5D0E4-5AC2-4E59-9FD6-EB370131E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188" y="1214438"/>
            <a:ext cx="8229600" cy="1714500"/>
          </a:xfrm>
        </p:spPr>
        <p:txBody>
          <a:bodyPr/>
          <a:lstStyle/>
          <a:p>
            <a:pPr eaLnBrk="1" hangingPunct="1"/>
            <a:r>
              <a:rPr lang="es-ES" altLang="es-ES" sz="2800" dirty="0"/>
              <a:t>Apertura de 08.00 a 21.30 h. </a:t>
            </a:r>
            <a:endParaRPr lang="es-ES" altLang="es-ES" sz="2800" dirty="0">
              <a:cs typeface="Calibri"/>
            </a:endParaRPr>
          </a:p>
          <a:p>
            <a:pPr eaLnBrk="1" hangingPunct="1">
              <a:buNone/>
            </a:pPr>
            <a:r>
              <a:rPr lang="es-ES" altLang="es-ES" sz="2800" dirty="0"/>
              <a:t>    (viernes no lectivos sólo mañanas)</a:t>
            </a:r>
            <a:endParaRPr lang="es-ES" altLang="es-ES" sz="2800">
              <a:cs typeface="Calibri"/>
            </a:endParaRPr>
          </a:p>
          <a:p>
            <a:pPr eaLnBrk="1" hangingPunct="1"/>
            <a:r>
              <a:rPr lang="es-ES" altLang="es-ES" sz="2800" dirty="0"/>
              <a:t>Secretaría: diario de 09.00 a 14.00 horas (martes, de 16.30 a 18.30 h.)</a:t>
            </a:r>
            <a:r>
              <a:rPr lang="es-ES" altLang="es-ES" sz="2800" dirty="0">
                <a:ea typeface="+mn-lt"/>
                <a:cs typeface="+mn-lt"/>
              </a:rPr>
              <a:t> </a:t>
            </a:r>
            <a:endParaRPr lang="es-ES" sz="2800" dirty="0">
              <a:ea typeface="+mn-lt"/>
              <a:cs typeface="+mn-lt"/>
            </a:endParaRPr>
          </a:p>
          <a:p>
            <a:endParaRPr lang="es-ES" altLang="es-ES" dirty="0">
              <a:cs typeface="Calibri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s-ES" altLang="es-ES"/>
          </a:p>
        </p:txBody>
      </p:sp>
      <p:sp>
        <p:nvSpPr>
          <p:cNvPr id="10244" name="AutoShape 2" descr="Resultado de imagen de obras">
            <a:extLst>
              <a:ext uri="{FF2B5EF4-FFF2-40B4-BE49-F238E27FC236}">
                <a16:creationId xmlns:a16="http://schemas.microsoft.com/office/drawing/2014/main" id="{99BF548B-B203-4006-9333-E2B62A2E2A6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latin typeface="Calibri" panose="020F0502020204030204" pitchFamily="34" charset="0"/>
            </a:endParaRPr>
          </a:p>
        </p:txBody>
      </p:sp>
      <p:sp>
        <p:nvSpPr>
          <p:cNvPr id="10245" name="AutoShape 4" descr="Resultado de imagen de obras">
            <a:extLst>
              <a:ext uri="{FF2B5EF4-FFF2-40B4-BE49-F238E27FC236}">
                <a16:creationId xmlns:a16="http://schemas.microsoft.com/office/drawing/2014/main" id="{33E401BB-4681-4C74-9E40-38E0586D6C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latin typeface="Calibri" panose="020F0502020204030204" pitchFamily="34" charset="0"/>
            </a:endParaRPr>
          </a:p>
        </p:txBody>
      </p:sp>
      <p:sp>
        <p:nvSpPr>
          <p:cNvPr id="7" name="1 Título">
            <a:extLst>
              <a:ext uri="{FF2B5EF4-FFF2-40B4-BE49-F238E27FC236}">
                <a16:creationId xmlns:a16="http://schemas.microsoft.com/office/drawing/2014/main" id="{3C602007-19E1-477D-AAAB-4A88D95F9688}"/>
              </a:ext>
            </a:extLst>
          </p:cNvPr>
          <p:cNvSpPr txBox="1">
            <a:spLocks/>
          </p:cNvSpPr>
          <p:nvPr/>
        </p:nvSpPr>
        <p:spPr bwMode="auto">
          <a:xfrm>
            <a:off x="2239814" y="3629595"/>
            <a:ext cx="659492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 anchor="ctr"/>
          <a:lstStyle/>
          <a:p>
            <a:pPr algn="ctr">
              <a:defRPr/>
            </a:pPr>
            <a:r>
              <a:rPr lang="es-ES" sz="4400" dirty="0">
                <a:latin typeface="+mj-lt"/>
                <a:ea typeface="+mj-ea"/>
                <a:cs typeface="+mj-cs"/>
              </a:rPr>
              <a:t>Horario de la biblioteca</a:t>
            </a:r>
          </a:p>
          <a:p>
            <a:pPr algn="ctr">
              <a:defRPr/>
            </a:pPr>
            <a:endParaRPr lang="es-ES">
              <a:latin typeface="Calibri"/>
              <a:ea typeface="+mj-ea"/>
              <a:cs typeface="Calibri"/>
            </a:endParaRPr>
          </a:p>
        </p:txBody>
      </p:sp>
      <p:sp>
        <p:nvSpPr>
          <p:cNvPr id="8" name="2 Marcador de contenido">
            <a:extLst>
              <a:ext uri="{FF2B5EF4-FFF2-40B4-BE49-F238E27FC236}">
                <a16:creationId xmlns:a16="http://schemas.microsoft.com/office/drawing/2014/main" id="{68BBF87C-EE66-4308-A76F-B928ADDF1FBA}"/>
              </a:ext>
            </a:extLst>
          </p:cNvPr>
          <p:cNvSpPr txBox="1">
            <a:spLocks/>
          </p:cNvSpPr>
          <p:nvPr/>
        </p:nvSpPr>
        <p:spPr bwMode="auto">
          <a:xfrm>
            <a:off x="2843901" y="4365961"/>
            <a:ext cx="5688013" cy="2272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 anchor="t"/>
          <a:lstStyle/>
          <a:p>
            <a:pPr marL="342900" indent="-342900" algn="just">
              <a:spcBef>
                <a:spcPct val="20000"/>
              </a:spcBef>
              <a:buFont typeface="Arial" charset="0"/>
              <a:buChar char="•"/>
              <a:defRPr/>
            </a:pPr>
            <a:r>
              <a:rPr lang="es-ES" sz="2800">
                <a:latin typeface="+mn-lt"/>
              </a:rPr>
              <a:t>La Biblioteca de Soria estará abierta como sala de estudio y para préstamo de libros en el horario de atención que se puede consultar </a:t>
            </a:r>
            <a:r>
              <a:rPr lang="es-ES" sz="2800" dirty="0">
                <a:latin typeface="+mn-lt"/>
                <a:hlinkClick r:id="rId2"/>
              </a:rPr>
              <a:t>aquí</a:t>
            </a:r>
            <a:r>
              <a:rPr lang="es-ES" sz="2800">
                <a:latin typeface="+mn-lt"/>
              </a:rPr>
              <a:t>.</a:t>
            </a:r>
            <a:endParaRPr lang="es-ES" sz="2800">
              <a:latin typeface="Calibri"/>
              <a:cs typeface="Calibri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None/>
              <a:defRPr/>
            </a:pPr>
            <a:endParaRPr lang="es-ES" sz="3200" dirty="0">
              <a:latin typeface="+mn-lt"/>
            </a:endParaRPr>
          </a:p>
        </p:txBody>
      </p:sp>
      <p:pic>
        <p:nvPicPr>
          <p:cNvPr id="10248" name="Picture 2" descr="https://tse1.mm.bing.net/th?&amp;id=OIP.M0d789b190a89a98f984628327abaacaao0&amp;w=172&amp;h=299&amp;c=0&amp;pid=1.9&amp;rs=0&amp;p=0&amp;r=0">
            <a:hlinkClick r:id="rId3" tooltip="Ver detalles de imágenes"/>
            <a:extLst>
              <a:ext uri="{FF2B5EF4-FFF2-40B4-BE49-F238E27FC236}">
                <a16:creationId xmlns:a16="http://schemas.microsoft.com/office/drawing/2014/main" id="{D7CED1AF-8395-44F8-9195-115406F5C9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33" y="4027468"/>
            <a:ext cx="1535113" cy="266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Título">
            <a:extLst>
              <a:ext uri="{FF2B5EF4-FFF2-40B4-BE49-F238E27FC236}">
                <a16:creationId xmlns:a16="http://schemas.microsoft.com/office/drawing/2014/main" id="{CC826A2A-3B3B-4E32-9152-BAE5DC0BB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Horarios del Centro</a:t>
            </a:r>
            <a:r>
              <a:rPr lang="es-ES" altLang="es-ES" dirty="0">
                <a:cs typeface="Calibri"/>
              </a:rPr>
              <a:t> en Almazán</a:t>
            </a:r>
            <a:endParaRPr lang="es-ES" altLang="es-ES" dirty="0"/>
          </a:p>
        </p:txBody>
      </p:sp>
      <p:sp>
        <p:nvSpPr>
          <p:cNvPr id="10243" name="2 Marcador de contenido">
            <a:extLst>
              <a:ext uri="{FF2B5EF4-FFF2-40B4-BE49-F238E27FC236}">
                <a16:creationId xmlns:a16="http://schemas.microsoft.com/office/drawing/2014/main" id="{B2F5D0E4-5AC2-4E59-9FD6-EB370131E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8546" y="1419801"/>
            <a:ext cx="7005387" cy="1379741"/>
          </a:xfrm>
        </p:spPr>
        <p:txBody>
          <a:bodyPr/>
          <a:lstStyle/>
          <a:p>
            <a:pPr eaLnBrk="1" hangingPunct="1"/>
            <a:r>
              <a:rPr lang="es-ES" altLang="es-ES" dirty="0"/>
              <a:t>Apertura de 16.00 a 20.00 h. </a:t>
            </a:r>
          </a:p>
          <a:p>
            <a:pPr eaLnBrk="1" hangingPunct="1"/>
            <a:r>
              <a:rPr lang="es-ES" dirty="0">
                <a:ea typeface="+mn-lt"/>
                <a:cs typeface="+mn-lt"/>
              </a:rPr>
              <a:t>Secretaría: en EOEP/CEPA de Almazán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s-ES" altLang="es-ES"/>
          </a:p>
        </p:txBody>
      </p:sp>
      <p:sp>
        <p:nvSpPr>
          <p:cNvPr id="10244" name="AutoShape 2" descr="Resultado de imagen de obras">
            <a:extLst>
              <a:ext uri="{FF2B5EF4-FFF2-40B4-BE49-F238E27FC236}">
                <a16:creationId xmlns:a16="http://schemas.microsoft.com/office/drawing/2014/main" id="{99BF548B-B203-4006-9333-E2B62A2E2A6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latin typeface="Calibri" panose="020F0502020204030204" pitchFamily="34" charset="0"/>
            </a:endParaRPr>
          </a:p>
        </p:txBody>
      </p:sp>
      <p:sp>
        <p:nvSpPr>
          <p:cNvPr id="10245" name="AutoShape 4" descr="Resultado de imagen de obras">
            <a:extLst>
              <a:ext uri="{FF2B5EF4-FFF2-40B4-BE49-F238E27FC236}">
                <a16:creationId xmlns:a16="http://schemas.microsoft.com/office/drawing/2014/main" id="{33E401BB-4681-4C74-9E40-38E0586D6C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latin typeface="Calibri" panose="020F0502020204030204" pitchFamily="34" charset="0"/>
            </a:endParaRPr>
          </a:p>
        </p:txBody>
      </p:sp>
      <p:sp>
        <p:nvSpPr>
          <p:cNvPr id="7" name="1 Título">
            <a:extLst>
              <a:ext uri="{FF2B5EF4-FFF2-40B4-BE49-F238E27FC236}">
                <a16:creationId xmlns:a16="http://schemas.microsoft.com/office/drawing/2014/main" id="{3C602007-19E1-477D-AAAB-4A88D95F9688}"/>
              </a:ext>
            </a:extLst>
          </p:cNvPr>
          <p:cNvSpPr txBox="1">
            <a:spLocks/>
          </p:cNvSpPr>
          <p:nvPr/>
        </p:nvSpPr>
        <p:spPr bwMode="auto">
          <a:xfrm>
            <a:off x="2369210" y="3945897"/>
            <a:ext cx="614922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s-ES" sz="4400" dirty="0">
                <a:latin typeface="+mj-lt"/>
                <a:ea typeface="+mj-ea"/>
                <a:cs typeface="+mj-cs"/>
              </a:rPr>
              <a:t>Préstamos de la biblioteca</a:t>
            </a:r>
          </a:p>
          <a:p>
            <a:pPr algn="ctr">
              <a:defRPr/>
            </a:pPr>
            <a:endParaRPr lang="es-ES" sz="4400" dirty="0">
              <a:latin typeface="+mj-lt"/>
              <a:ea typeface="+mj-ea"/>
              <a:cs typeface="Calibri"/>
            </a:endParaRPr>
          </a:p>
          <a:p>
            <a:pPr marL="457200" indent="-457200">
              <a:buFont typeface="Arial"/>
              <a:buChar char="•"/>
              <a:defRPr/>
            </a:pPr>
            <a:r>
              <a:rPr lang="es-ES" sz="3200" dirty="0">
                <a:latin typeface="+mj-lt"/>
                <a:ea typeface="+mj-ea"/>
                <a:cs typeface="Calibri"/>
              </a:rPr>
              <a:t>Contactar con los profesores</a:t>
            </a:r>
            <a:endParaRPr lang="es-ES" sz="3200" dirty="0">
              <a:ea typeface="+mj-ea"/>
              <a:cs typeface="Arial"/>
            </a:endParaRPr>
          </a:p>
        </p:txBody>
      </p:sp>
      <p:sp>
        <p:nvSpPr>
          <p:cNvPr id="8" name="2 Marcador de contenido">
            <a:extLst>
              <a:ext uri="{FF2B5EF4-FFF2-40B4-BE49-F238E27FC236}">
                <a16:creationId xmlns:a16="http://schemas.microsoft.com/office/drawing/2014/main" id="{68BBF87C-EE66-4308-A76F-B928ADDF1FBA}"/>
              </a:ext>
            </a:extLst>
          </p:cNvPr>
          <p:cNvSpPr txBox="1">
            <a:spLocks/>
          </p:cNvSpPr>
          <p:nvPr/>
        </p:nvSpPr>
        <p:spPr bwMode="auto">
          <a:xfrm>
            <a:off x="2987675" y="4365625"/>
            <a:ext cx="5688013" cy="185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t"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endParaRPr lang="es-ES" sz="3200" dirty="0">
              <a:latin typeface="Calibri"/>
              <a:cs typeface="Calibri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None/>
              <a:defRPr/>
            </a:pPr>
            <a:endParaRPr lang="es-ES" sz="3200" dirty="0">
              <a:latin typeface="+mn-lt"/>
            </a:endParaRPr>
          </a:p>
        </p:txBody>
      </p:sp>
      <p:pic>
        <p:nvPicPr>
          <p:cNvPr id="10248" name="Picture 2" descr="https://tse1.mm.bing.net/th?&amp;id=OIP.M0d789b190a89a98f984628327abaacaao0&amp;w=172&amp;h=299&amp;c=0&amp;pid=1.9&amp;rs=0&amp;p=0&amp;r=0">
            <a:hlinkClick r:id="rId2" tooltip="Ver detalles de imágenes"/>
            <a:extLst>
              <a:ext uri="{FF2B5EF4-FFF2-40B4-BE49-F238E27FC236}">
                <a16:creationId xmlns:a16="http://schemas.microsoft.com/office/drawing/2014/main" id="{D7CED1AF-8395-44F8-9195-115406F5C9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3536950"/>
            <a:ext cx="1535113" cy="266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7566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Título">
            <a:extLst>
              <a:ext uri="{FF2B5EF4-FFF2-40B4-BE49-F238E27FC236}">
                <a16:creationId xmlns:a16="http://schemas.microsoft.com/office/drawing/2014/main" id="{CC826A2A-3B3B-4E32-9152-BAE5DC0BB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Horarios del Centro</a:t>
            </a:r>
            <a:r>
              <a:rPr lang="es-ES" altLang="es-ES" dirty="0">
                <a:cs typeface="Calibri"/>
              </a:rPr>
              <a:t> </a:t>
            </a:r>
            <a:br>
              <a:rPr lang="es-ES" altLang="es-ES" dirty="0">
                <a:cs typeface="Calibri"/>
              </a:rPr>
            </a:br>
            <a:r>
              <a:rPr lang="es-ES" altLang="es-ES" dirty="0">
                <a:cs typeface="Calibri"/>
              </a:rPr>
              <a:t>en El Burgo de Osma</a:t>
            </a:r>
            <a:endParaRPr lang="es-ES" altLang="es-ES" dirty="0"/>
          </a:p>
        </p:txBody>
      </p:sp>
      <p:sp>
        <p:nvSpPr>
          <p:cNvPr id="10243" name="2 Marcador de contenido">
            <a:extLst>
              <a:ext uri="{FF2B5EF4-FFF2-40B4-BE49-F238E27FC236}">
                <a16:creationId xmlns:a16="http://schemas.microsoft.com/office/drawing/2014/main" id="{B2F5D0E4-5AC2-4E59-9FD6-EB370131E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8621" y="1962060"/>
            <a:ext cx="6274280" cy="1369444"/>
          </a:xfrm>
        </p:spPr>
        <p:txBody>
          <a:bodyPr/>
          <a:lstStyle/>
          <a:p>
            <a:pPr eaLnBrk="1" hangingPunct="1"/>
            <a:r>
              <a:rPr lang="es-ES" altLang="es-ES" dirty="0"/>
              <a:t>Apertura de 17.00 a 21.00 h. </a:t>
            </a:r>
          </a:p>
          <a:p>
            <a:pPr eaLnBrk="1" hangingPunct="1"/>
            <a:r>
              <a:rPr lang="es-ES" altLang="es-ES" dirty="0"/>
              <a:t>No hay servicio de Secretaría</a:t>
            </a:r>
            <a:endParaRPr lang="es-ES" altLang="es-ES" dirty="0">
              <a:cs typeface="Calibri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s-ES" altLang="es-ES"/>
          </a:p>
        </p:txBody>
      </p:sp>
      <p:sp>
        <p:nvSpPr>
          <p:cNvPr id="10244" name="AutoShape 2" descr="Resultado de imagen de obras">
            <a:extLst>
              <a:ext uri="{FF2B5EF4-FFF2-40B4-BE49-F238E27FC236}">
                <a16:creationId xmlns:a16="http://schemas.microsoft.com/office/drawing/2014/main" id="{99BF548B-B203-4006-9333-E2B62A2E2A6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latin typeface="Calibri" panose="020F0502020204030204" pitchFamily="34" charset="0"/>
            </a:endParaRPr>
          </a:p>
        </p:txBody>
      </p:sp>
      <p:sp>
        <p:nvSpPr>
          <p:cNvPr id="10245" name="AutoShape 4" descr="Resultado de imagen de obras">
            <a:extLst>
              <a:ext uri="{FF2B5EF4-FFF2-40B4-BE49-F238E27FC236}">
                <a16:creationId xmlns:a16="http://schemas.microsoft.com/office/drawing/2014/main" id="{33E401BB-4681-4C74-9E40-38E0586D6C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latin typeface="Calibri" panose="020F0502020204030204" pitchFamily="34" charset="0"/>
            </a:endParaRPr>
          </a:p>
        </p:txBody>
      </p:sp>
      <p:sp>
        <p:nvSpPr>
          <p:cNvPr id="7" name="1 Título">
            <a:extLst>
              <a:ext uri="{FF2B5EF4-FFF2-40B4-BE49-F238E27FC236}">
                <a16:creationId xmlns:a16="http://schemas.microsoft.com/office/drawing/2014/main" id="{3C602007-19E1-477D-AAAB-4A88D95F9688}"/>
              </a:ext>
            </a:extLst>
          </p:cNvPr>
          <p:cNvSpPr txBox="1">
            <a:spLocks/>
          </p:cNvSpPr>
          <p:nvPr/>
        </p:nvSpPr>
        <p:spPr bwMode="auto">
          <a:xfrm>
            <a:off x="2369210" y="3945897"/>
            <a:ext cx="614922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s-ES" sz="4400" dirty="0">
                <a:latin typeface="+mj-lt"/>
                <a:ea typeface="+mj-ea"/>
                <a:cs typeface="+mj-cs"/>
              </a:rPr>
              <a:t>Préstamos de la biblioteca</a:t>
            </a:r>
          </a:p>
          <a:p>
            <a:pPr algn="ctr">
              <a:defRPr/>
            </a:pPr>
            <a:endParaRPr lang="es-ES" sz="4400" dirty="0">
              <a:latin typeface="+mj-lt"/>
              <a:ea typeface="+mj-ea"/>
              <a:cs typeface="Calibri"/>
            </a:endParaRPr>
          </a:p>
          <a:p>
            <a:pPr marL="457200" indent="-457200">
              <a:buFont typeface="Arial"/>
              <a:buChar char="•"/>
              <a:defRPr/>
            </a:pPr>
            <a:r>
              <a:rPr lang="es-ES" sz="3200" dirty="0">
                <a:latin typeface="+mj-lt"/>
                <a:ea typeface="+mj-ea"/>
                <a:cs typeface="Calibri"/>
              </a:rPr>
              <a:t>Contactar con los profesores</a:t>
            </a:r>
            <a:endParaRPr lang="es-ES" sz="3200" dirty="0">
              <a:ea typeface="+mj-ea"/>
              <a:cs typeface="Arial"/>
            </a:endParaRPr>
          </a:p>
        </p:txBody>
      </p:sp>
      <p:sp>
        <p:nvSpPr>
          <p:cNvPr id="8" name="2 Marcador de contenido">
            <a:extLst>
              <a:ext uri="{FF2B5EF4-FFF2-40B4-BE49-F238E27FC236}">
                <a16:creationId xmlns:a16="http://schemas.microsoft.com/office/drawing/2014/main" id="{68BBF87C-EE66-4308-A76F-B928ADDF1FBA}"/>
              </a:ext>
            </a:extLst>
          </p:cNvPr>
          <p:cNvSpPr txBox="1">
            <a:spLocks/>
          </p:cNvSpPr>
          <p:nvPr/>
        </p:nvSpPr>
        <p:spPr bwMode="auto">
          <a:xfrm>
            <a:off x="2987675" y="4365625"/>
            <a:ext cx="5688013" cy="185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t"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endParaRPr lang="es-ES" sz="3200" dirty="0">
              <a:latin typeface="Calibri"/>
              <a:cs typeface="Calibri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None/>
              <a:defRPr/>
            </a:pPr>
            <a:endParaRPr lang="es-ES" sz="3200" dirty="0">
              <a:latin typeface="+mn-lt"/>
            </a:endParaRPr>
          </a:p>
        </p:txBody>
      </p:sp>
      <p:pic>
        <p:nvPicPr>
          <p:cNvPr id="10248" name="Picture 2" descr="https://tse1.mm.bing.net/th?&amp;id=OIP.M0d789b190a89a98f984628327abaacaao0&amp;w=172&amp;h=299&amp;c=0&amp;pid=1.9&amp;rs=0&amp;p=0&amp;r=0">
            <a:hlinkClick r:id="rId2" tooltip="Ver detalles de imágenes"/>
            <a:extLst>
              <a:ext uri="{FF2B5EF4-FFF2-40B4-BE49-F238E27FC236}">
                <a16:creationId xmlns:a16="http://schemas.microsoft.com/office/drawing/2014/main" id="{D7CED1AF-8395-44F8-9195-115406F5C9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3536950"/>
            <a:ext cx="1535113" cy="266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1714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Título">
            <a:extLst>
              <a:ext uri="{FF2B5EF4-FFF2-40B4-BE49-F238E27FC236}">
                <a16:creationId xmlns:a16="http://schemas.microsoft.com/office/drawing/2014/main" id="{AD5B5F2B-1E42-475E-A944-56609283E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Acceso libre a todos los recursos</a:t>
            </a:r>
            <a:r>
              <a:rPr lang="es-ES" altLang="es-ES" dirty="0">
                <a:cs typeface="Calibri"/>
              </a:rPr>
              <a:t> para toda la Comunidad Educativa</a:t>
            </a:r>
            <a:endParaRPr lang="es-ES" altLang="es-ES" dirty="0"/>
          </a:p>
        </p:txBody>
      </p:sp>
      <p:sp>
        <p:nvSpPr>
          <p:cNvPr id="14339" name="2 Marcador de contenido">
            <a:extLst>
              <a:ext uri="{FF2B5EF4-FFF2-40B4-BE49-F238E27FC236}">
                <a16:creationId xmlns:a16="http://schemas.microsoft.com/office/drawing/2014/main" id="{53D0990C-D492-4BF2-9876-BDEDB657CC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830" y="2027713"/>
            <a:ext cx="8229600" cy="1839913"/>
          </a:xfrm>
        </p:spPr>
        <p:txBody>
          <a:bodyPr/>
          <a:lstStyle/>
          <a:p>
            <a:pPr eaLnBrk="1" hangingPunct="1"/>
            <a:r>
              <a:rPr lang="es-ES" altLang="es-ES" dirty="0"/>
              <a:t>Servicios de la biblioteca:</a:t>
            </a:r>
          </a:p>
          <a:p>
            <a:pPr lvl="1" eaLnBrk="1" hangingPunct="1"/>
            <a:r>
              <a:rPr lang="es-ES" altLang="es-ES" dirty="0"/>
              <a:t>Préstamo de guías de viajes</a:t>
            </a:r>
            <a:endParaRPr lang="es-ES" altLang="es-ES" dirty="0">
              <a:cs typeface="Calibri"/>
            </a:endParaRPr>
          </a:p>
          <a:p>
            <a:pPr lvl="1" eaLnBrk="1" hangingPunct="1"/>
            <a:r>
              <a:rPr lang="es-ES" altLang="es-ES" dirty="0"/>
              <a:t>Libros de autoaprendizaje de idiomas</a:t>
            </a:r>
            <a:r>
              <a:rPr lang="es-ES" altLang="es-ES" dirty="0">
                <a:cs typeface="Calibri"/>
              </a:rPr>
              <a:t>, ...</a:t>
            </a:r>
          </a:p>
          <a:p>
            <a:pPr eaLnBrk="1" hangingPunct="1"/>
            <a:r>
              <a:rPr lang="es-ES" altLang="es-ES" dirty="0"/>
              <a:t>Actividades Extraescolares:</a:t>
            </a:r>
            <a:endParaRPr lang="es-ES" altLang="es-ES" dirty="0">
              <a:cs typeface="Calibri"/>
            </a:endParaRPr>
          </a:p>
          <a:p>
            <a:pPr lvl="1" eaLnBrk="1" hangingPunct="1"/>
            <a:r>
              <a:rPr lang="es-ES" altLang="es-ES" dirty="0"/>
              <a:t>Celebraciones</a:t>
            </a:r>
            <a:endParaRPr lang="es-ES" altLang="es-ES" dirty="0">
              <a:cs typeface="Calibri"/>
            </a:endParaRPr>
          </a:p>
          <a:p>
            <a:pPr lvl="1" eaLnBrk="1" hangingPunct="1"/>
            <a:r>
              <a:rPr lang="es-ES" altLang="es-ES" dirty="0"/>
              <a:t>Viajes</a:t>
            </a:r>
            <a:endParaRPr lang="es-ES" altLang="es-ES" dirty="0">
              <a:cs typeface="Calibri"/>
            </a:endParaRPr>
          </a:p>
          <a:p>
            <a:pPr lvl="1" eaLnBrk="1" hangingPunct="1"/>
            <a:r>
              <a:rPr lang="es-ES" altLang="es-ES" dirty="0"/>
              <a:t>Préstamo de Abonos del </a:t>
            </a:r>
            <a:r>
              <a:rPr lang="es-ES" altLang="es-ES" dirty="0" err="1"/>
              <a:t>CineClub</a:t>
            </a:r>
            <a:r>
              <a:rPr lang="es-ES" altLang="es-ES" dirty="0"/>
              <a:t> de la UNED</a:t>
            </a:r>
            <a:endParaRPr lang="es-ES" altLang="es-ES" dirty="0">
              <a:cs typeface="Calibri"/>
            </a:endParaRPr>
          </a:p>
          <a:p>
            <a:pPr lvl="1"/>
            <a:r>
              <a:rPr lang="es-ES" altLang="es-ES" dirty="0">
                <a:cs typeface="Calibri"/>
              </a:rPr>
              <a:t>Deporte e idiomas</a:t>
            </a:r>
          </a:p>
          <a:p>
            <a:pPr eaLnBrk="1" hangingPunct="1"/>
            <a:endParaRPr lang="es-ES" altLang="es-ES">
              <a:cs typeface="Calibri"/>
            </a:endParaRPr>
          </a:p>
        </p:txBody>
      </p:sp>
      <p:sp>
        <p:nvSpPr>
          <p:cNvPr id="14340" name="AutoShape 2" descr="Resultado de imagen de obras">
            <a:extLst>
              <a:ext uri="{FF2B5EF4-FFF2-40B4-BE49-F238E27FC236}">
                <a16:creationId xmlns:a16="http://schemas.microsoft.com/office/drawing/2014/main" id="{9BF89028-8288-4307-9AE5-B41B53AE7D4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latin typeface="Calibri" panose="020F0502020204030204" pitchFamily="34" charset="0"/>
            </a:endParaRPr>
          </a:p>
        </p:txBody>
      </p:sp>
      <p:sp>
        <p:nvSpPr>
          <p:cNvPr id="14341" name="AutoShape 4" descr="Resultado de imagen de obras">
            <a:extLst>
              <a:ext uri="{FF2B5EF4-FFF2-40B4-BE49-F238E27FC236}">
                <a16:creationId xmlns:a16="http://schemas.microsoft.com/office/drawing/2014/main" id="{B25E813D-1CFF-4174-8877-5F9C67785ED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latin typeface="Calibri" panose="020F0502020204030204" pitchFamily="34" charset="0"/>
            </a:endParaRPr>
          </a:p>
        </p:txBody>
      </p:sp>
      <p:pic>
        <p:nvPicPr>
          <p:cNvPr id="11272" name="Picture 8" descr="Resultado de imagen de biblioteca">
            <a:extLst>
              <a:ext uri="{FF2B5EF4-FFF2-40B4-BE49-F238E27FC236}">
                <a16:creationId xmlns:a16="http://schemas.microsoft.com/office/drawing/2014/main" id="{6998459F-26BE-4AD0-8013-C9BCB0D44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619" y="1686495"/>
            <a:ext cx="272415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3" name="AutoShape 10" descr="Resultado de imagen de VIAJES">
            <a:extLst>
              <a:ext uri="{FF2B5EF4-FFF2-40B4-BE49-F238E27FC236}">
                <a16:creationId xmlns:a16="http://schemas.microsoft.com/office/drawing/2014/main" id="{DE30A59B-0567-4595-BB6C-8844B5CB324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500" y="-731838"/>
            <a:ext cx="2847975" cy="152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4344" name="AutoShape 12" descr="Resultado de imagen de VIAJES">
            <a:extLst>
              <a:ext uri="{FF2B5EF4-FFF2-40B4-BE49-F238E27FC236}">
                <a16:creationId xmlns:a16="http://schemas.microsoft.com/office/drawing/2014/main" id="{5D269996-8CBD-41E6-89D8-3C33F3B95CB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500" y="-731838"/>
            <a:ext cx="2847975" cy="152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4345" name="AutoShape 14" descr="Resultado de imagen de VIAJES">
            <a:extLst>
              <a:ext uri="{FF2B5EF4-FFF2-40B4-BE49-F238E27FC236}">
                <a16:creationId xmlns:a16="http://schemas.microsoft.com/office/drawing/2014/main" id="{7F7CB74A-02F0-40C9-A8DC-02E2E4B7B92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500" y="-623888"/>
            <a:ext cx="2276475" cy="1314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11280" name="Picture 16" descr="Resultado de imagen de VIAJES">
            <a:extLst>
              <a:ext uri="{FF2B5EF4-FFF2-40B4-BE49-F238E27FC236}">
                <a16:creationId xmlns:a16="http://schemas.microsoft.com/office/drawing/2014/main" id="{EDEAAF58-4AF2-491C-BA7E-9BE3C9C88D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7067">
            <a:off x="6367283" y="3170627"/>
            <a:ext cx="2286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82" name="Picture 18" descr="Resultado de imagen de ACTIVIDADES EXTRAESCOLARES">
            <a:extLst>
              <a:ext uri="{FF2B5EF4-FFF2-40B4-BE49-F238E27FC236}">
                <a16:creationId xmlns:a16="http://schemas.microsoft.com/office/drawing/2014/main" id="{82254EDB-6E5E-413C-ADDE-2FB7774DD7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564" y="3871963"/>
            <a:ext cx="1510099" cy="1185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1 Título">
            <a:extLst>
              <a:ext uri="{FF2B5EF4-FFF2-40B4-BE49-F238E27FC236}">
                <a16:creationId xmlns:a16="http://schemas.microsoft.com/office/drawing/2014/main" id="{1982EE40-9244-4367-8719-2C37A112F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210425" cy="1143000"/>
          </a:xfrm>
        </p:spPr>
        <p:txBody>
          <a:bodyPr/>
          <a:lstStyle/>
          <a:p>
            <a:pPr eaLnBrk="1" hangingPunct="1"/>
            <a:r>
              <a:rPr lang="es-ES" altLang="es-ES"/>
              <a:t>Control de asistencia</a:t>
            </a:r>
          </a:p>
        </p:txBody>
      </p:sp>
      <p:sp>
        <p:nvSpPr>
          <p:cNvPr id="11267" name="2 Marcador de contenido">
            <a:extLst>
              <a:ext uri="{FF2B5EF4-FFF2-40B4-BE49-F238E27FC236}">
                <a16:creationId xmlns:a16="http://schemas.microsoft.com/office/drawing/2014/main" id="{BB3DCB73-C496-4B63-8789-B2C52225F6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700213"/>
            <a:ext cx="8229600" cy="4230687"/>
          </a:xfrm>
        </p:spPr>
        <p:txBody>
          <a:bodyPr/>
          <a:lstStyle/>
          <a:p>
            <a:pPr eaLnBrk="1" hangingPunct="1"/>
            <a:r>
              <a:rPr lang="es-ES" sz="2800" dirty="0">
                <a:ea typeface="+mn-lt"/>
                <a:cs typeface="+mn-lt"/>
              </a:rPr>
              <a:t>A partir del 20 de octubre</a:t>
            </a:r>
            <a:endParaRPr lang="en-US" sz="2800" dirty="0">
              <a:ea typeface="+mn-lt"/>
              <a:cs typeface="+mn-lt"/>
            </a:endParaRPr>
          </a:p>
          <a:p>
            <a:r>
              <a:rPr lang="es-ES" sz="2800" dirty="0">
                <a:ea typeface="+mn-lt"/>
                <a:cs typeface="+mn-lt"/>
              </a:rPr>
              <a:t>Sin efectos administrativos ni académicos</a:t>
            </a:r>
          </a:p>
          <a:p>
            <a:r>
              <a:rPr lang="es-ES" sz="2800" dirty="0">
                <a:ea typeface="+mn-lt"/>
                <a:cs typeface="+mn-lt"/>
              </a:rPr>
              <a:t>Para información detallada sobre la asistencia de un/a alumno/a se debe contactar con el Jefe de Estudios Adjunto, Juan Luis Morales.</a:t>
            </a:r>
            <a:endParaRPr lang="en-US" sz="2800" dirty="0">
              <a:ea typeface="+mn-lt"/>
              <a:cs typeface="+mn-lt"/>
            </a:endParaRPr>
          </a:p>
          <a:p>
            <a:r>
              <a:rPr lang="es-ES" sz="2800" dirty="0">
                <a:ea typeface="+mn-lt"/>
                <a:cs typeface="+mn-lt"/>
              </a:rPr>
              <a:t>Nunca se pierde el derecho a volver a clase, incluso tras largos periodos de ausencia, ni a presentarse a los exámenes y a ser calificado.</a:t>
            </a:r>
            <a:endParaRPr lang="es-ES" dirty="0"/>
          </a:p>
          <a:p>
            <a:pPr eaLnBrk="1" hangingPunct="1">
              <a:buFont typeface="Arial" panose="020B0604020202020204" pitchFamily="34" charset="0"/>
              <a:buNone/>
            </a:pPr>
            <a:endParaRPr lang="es-ES" altLang="es-ES"/>
          </a:p>
          <a:p>
            <a:pPr eaLnBrk="1" hangingPunct="1"/>
            <a:endParaRPr lang="es-ES" altLang="es-ES"/>
          </a:p>
        </p:txBody>
      </p:sp>
      <p:sp>
        <p:nvSpPr>
          <p:cNvPr id="11268" name="AutoShape 2" descr="Resultado de imagen de obras">
            <a:extLst>
              <a:ext uri="{FF2B5EF4-FFF2-40B4-BE49-F238E27FC236}">
                <a16:creationId xmlns:a16="http://schemas.microsoft.com/office/drawing/2014/main" id="{D9C80936-BCAA-4277-9BC9-3A2F2660C2A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latin typeface="Calibri" panose="020F0502020204030204" pitchFamily="34" charset="0"/>
            </a:endParaRPr>
          </a:p>
        </p:txBody>
      </p:sp>
      <p:sp>
        <p:nvSpPr>
          <p:cNvPr id="11269" name="AutoShape 4" descr="Resultado de imagen de obras">
            <a:extLst>
              <a:ext uri="{FF2B5EF4-FFF2-40B4-BE49-F238E27FC236}">
                <a16:creationId xmlns:a16="http://schemas.microsoft.com/office/drawing/2014/main" id="{4C80C816-FDD7-4EA7-BA9D-3B549989C5F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latin typeface="Calibri" panose="020F0502020204030204" pitchFamily="34" charset="0"/>
            </a:endParaRPr>
          </a:p>
        </p:txBody>
      </p:sp>
      <p:pic>
        <p:nvPicPr>
          <p:cNvPr id="11272" name="Picture 8" descr="Resultado de imagen de control de asistencia de alumnos">
            <a:extLst>
              <a:ext uri="{FF2B5EF4-FFF2-40B4-BE49-F238E27FC236}">
                <a16:creationId xmlns:a16="http://schemas.microsoft.com/office/drawing/2014/main" id="{D59151E6-356E-4A1C-8E1F-EB15C4B1B2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178" y="4929391"/>
            <a:ext cx="1663700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Título">
            <a:extLst>
              <a:ext uri="{FF2B5EF4-FFF2-40B4-BE49-F238E27FC236}">
                <a16:creationId xmlns:a16="http://schemas.microsoft.com/office/drawing/2014/main" id="{79B08684-7F82-438C-BA5A-1F072DF13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7675" y="274638"/>
            <a:ext cx="4679950" cy="1425575"/>
          </a:xfrm>
        </p:spPr>
        <p:txBody>
          <a:bodyPr/>
          <a:lstStyle/>
          <a:p>
            <a:r>
              <a:rPr lang="es-ES" dirty="0"/>
              <a:t>Ausencias del Profesorado</a:t>
            </a:r>
          </a:p>
        </p:txBody>
      </p:sp>
      <p:sp>
        <p:nvSpPr>
          <p:cNvPr id="12291" name="2 Marcador de contenido">
            <a:extLst>
              <a:ext uri="{FF2B5EF4-FFF2-40B4-BE49-F238E27FC236}">
                <a16:creationId xmlns:a16="http://schemas.microsoft.com/office/drawing/2014/main" id="{4C8BEE40-F378-432C-9C4E-B75CCED42D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477" y="2424612"/>
            <a:ext cx="8057072" cy="3751980"/>
          </a:xfrm>
        </p:spPr>
        <p:txBody>
          <a:bodyPr/>
          <a:lstStyle/>
          <a:p>
            <a:pPr eaLnBrk="1" hangingPunct="1"/>
            <a:r>
              <a:rPr lang="es-ES" altLang="es-ES" dirty="0"/>
              <a:t>Información mediante carteles en aulas y correos electrónicos a los emails que se utilizaron para la matrícula</a:t>
            </a:r>
          </a:p>
          <a:p>
            <a:pPr eaLnBrk="1" hangingPunct="1"/>
            <a:r>
              <a:rPr lang="es-ES" altLang="es-ES" dirty="0"/>
              <a:t>No hay servicio de guardia, pero los alumnos podrán utilizar la biblioteca si no tienen clase.</a:t>
            </a:r>
            <a:endParaRPr lang="es-ES" altLang="es-ES" dirty="0">
              <a:cs typeface="Calibri"/>
            </a:endParaRPr>
          </a:p>
          <a:p>
            <a:pPr eaLnBrk="1" hangingPunct="1"/>
            <a:endParaRPr lang="es-ES" altLang="es-ES">
              <a:cs typeface="Calibri"/>
            </a:endParaRPr>
          </a:p>
          <a:p>
            <a:pPr lvl="1" eaLnBrk="1" hangingPunct="1">
              <a:buNone/>
            </a:pPr>
            <a:endParaRPr lang="es-ES" altLang="es-ES">
              <a:cs typeface="Calibri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s-ES" altLang="es-ES">
              <a:cs typeface="Calibri"/>
            </a:endParaRPr>
          </a:p>
          <a:p>
            <a:pPr eaLnBrk="1" hangingPunct="1"/>
            <a:endParaRPr lang="es-ES" altLang="es-ES">
              <a:cs typeface="Calibri"/>
            </a:endParaRPr>
          </a:p>
        </p:txBody>
      </p:sp>
      <p:sp>
        <p:nvSpPr>
          <p:cNvPr id="12292" name="AutoShape 2" descr="Resultado de imagen de obras">
            <a:extLst>
              <a:ext uri="{FF2B5EF4-FFF2-40B4-BE49-F238E27FC236}">
                <a16:creationId xmlns:a16="http://schemas.microsoft.com/office/drawing/2014/main" id="{4E8B437C-DA8F-41A5-B904-10D4128A024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latin typeface="Calibri" panose="020F0502020204030204" pitchFamily="34" charset="0"/>
            </a:endParaRPr>
          </a:p>
        </p:txBody>
      </p:sp>
      <p:sp>
        <p:nvSpPr>
          <p:cNvPr id="12293" name="AutoShape 4" descr="Resultado de imagen de obras">
            <a:extLst>
              <a:ext uri="{FF2B5EF4-FFF2-40B4-BE49-F238E27FC236}">
                <a16:creationId xmlns:a16="http://schemas.microsoft.com/office/drawing/2014/main" id="{C0657D74-ACBF-41E6-AF4F-43B0E410B24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latin typeface="Calibri" panose="020F0502020204030204" pitchFamily="34" charset="0"/>
            </a:endParaRPr>
          </a:p>
        </p:txBody>
      </p:sp>
      <p:pic>
        <p:nvPicPr>
          <p:cNvPr id="38914" name="Picture 2" descr="Resultado de imagen de enfermos">
            <a:extLst>
              <a:ext uri="{FF2B5EF4-FFF2-40B4-BE49-F238E27FC236}">
                <a16:creationId xmlns:a16="http://schemas.microsoft.com/office/drawing/2014/main" id="{8DD9B3C9-39AF-4A09-97D7-22D787AC0B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404813"/>
            <a:ext cx="1581150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389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Título">
            <a:extLst>
              <a:ext uri="{FF2B5EF4-FFF2-40B4-BE49-F238E27FC236}">
                <a16:creationId xmlns:a16="http://schemas.microsoft.com/office/drawing/2014/main" id="{2A6E195F-3473-440B-9A47-CFC5F12D0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5770563" cy="1143000"/>
          </a:xfrm>
        </p:spPr>
        <p:txBody>
          <a:bodyPr/>
          <a:lstStyle/>
          <a:p>
            <a:pPr eaLnBrk="1" hangingPunct="1"/>
            <a:r>
              <a:rPr lang="es-ES" altLang="es-ES"/>
              <a:t>Consejo Escolar</a:t>
            </a:r>
          </a:p>
        </p:txBody>
      </p:sp>
      <p:sp>
        <p:nvSpPr>
          <p:cNvPr id="13315" name="2 Marcador de contenido">
            <a:extLst>
              <a:ext uri="{FF2B5EF4-FFF2-40B4-BE49-F238E27FC236}">
                <a16:creationId xmlns:a16="http://schemas.microsoft.com/office/drawing/2014/main" id="{667FA008-42E3-4736-8BDE-0F8C994AE6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02" y="2263096"/>
            <a:ext cx="8800500" cy="3365500"/>
          </a:xfrm>
        </p:spPr>
        <p:txBody>
          <a:bodyPr/>
          <a:lstStyle/>
          <a:p>
            <a:pPr lvl="1" eaLnBrk="1" hangingPunct="1">
              <a:buFont typeface="Arial,Sans-Serif" panose="020B0604020202020204" pitchFamily="34" charset="0"/>
              <a:buChar char="•"/>
            </a:pPr>
            <a:r>
              <a:rPr lang="es-ES" dirty="0">
                <a:ea typeface="+mn-lt"/>
                <a:cs typeface="+mn-lt"/>
              </a:rPr>
              <a:t>Órgano representativo de toda la Comunidad Educativa</a:t>
            </a:r>
            <a:endParaRPr lang="es-ES" dirty="0"/>
          </a:p>
          <a:p>
            <a:pPr lvl="1">
              <a:buFont typeface="Arial,Sans-Serif" panose="020B0604020202020204" pitchFamily="34" charset="0"/>
              <a:buChar char="•"/>
            </a:pPr>
            <a:r>
              <a:rPr lang="es-ES" dirty="0">
                <a:ea typeface="+mn-lt"/>
                <a:cs typeface="+mn-lt"/>
              </a:rPr>
              <a:t>Los Padres/Madres tienen 1 representante</a:t>
            </a:r>
          </a:p>
          <a:p>
            <a:pPr lvl="1">
              <a:buFont typeface="Arial,Sans-Serif" panose="020B0604020202020204" pitchFamily="34" charset="0"/>
              <a:buChar char="•"/>
            </a:pPr>
            <a:r>
              <a:rPr lang="es-ES" dirty="0">
                <a:ea typeface="+mn-lt"/>
                <a:cs typeface="+mn-lt"/>
              </a:rPr>
              <a:t>Habrá elecciones para el/la representante de padres</a:t>
            </a:r>
          </a:p>
          <a:p>
            <a:pPr lvl="1" algn="just">
              <a:buFont typeface="Arial,Sans-Serif" panose="020B0604020202020204" pitchFamily="34" charset="0"/>
              <a:buChar char="•"/>
            </a:pPr>
            <a:r>
              <a:rPr lang="es-ES" dirty="0">
                <a:ea typeface="+mn-lt"/>
                <a:cs typeface="+mn-lt"/>
              </a:rPr>
              <a:t>Colaboración de cara a la composición de Mesas Electorales cuyos miembros serán elegidos mediante sorteo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s-ES" altLang="es-ES"/>
          </a:p>
          <a:p>
            <a:pPr eaLnBrk="1" hangingPunct="1"/>
            <a:endParaRPr lang="es-ES" altLang="es-ES"/>
          </a:p>
        </p:txBody>
      </p:sp>
      <p:sp>
        <p:nvSpPr>
          <p:cNvPr id="13316" name="AutoShape 2" descr="Resultado de imagen de obras">
            <a:extLst>
              <a:ext uri="{FF2B5EF4-FFF2-40B4-BE49-F238E27FC236}">
                <a16:creationId xmlns:a16="http://schemas.microsoft.com/office/drawing/2014/main" id="{5F8229A0-5984-4FE1-8FE0-EA500731C9A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latin typeface="Calibri" panose="020F0502020204030204" pitchFamily="34" charset="0"/>
            </a:endParaRPr>
          </a:p>
        </p:txBody>
      </p:sp>
      <p:sp>
        <p:nvSpPr>
          <p:cNvPr id="13317" name="AutoShape 4" descr="Resultado de imagen de obras">
            <a:extLst>
              <a:ext uri="{FF2B5EF4-FFF2-40B4-BE49-F238E27FC236}">
                <a16:creationId xmlns:a16="http://schemas.microsoft.com/office/drawing/2014/main" id="{FD2B56D3-8C6A-4DCF-8BE7-8485020EE92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latin typeface="Calibri" panose="020F0502020204030204" pitchFamily="34" charset="0"/>
            </a:endParaRPr>
          </a:p>
        </p:txBody>
      </p:sp>
      <p:pic>
        <p:nvPicPr>
          <p:cNvPr id="7" name="Picture 8" descr="Resultado de imagen de profesores y alumnos">
            <a:extLst>
              <a:ext uri="{FF2B5EF4-FFF2-40B4-BE49-F238E27FC236}">
                <a16:creationId xmlns:a16="http://schemas.microsoft.com/office/drawing/2014/main" id="{DB362490-608A-46C1-A80B-811921FFF7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333375"/>
            <a:ext cx="2428875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Título">
            <a:extLst>
              <a:ext uri="{FF2B5EF4-FFF2-40B4-BE49-F238E27FC236}">
                <a16:creationId xmlns:a16="http://schemas.microsoft.com/office/drawing/2014/main" id="{C2F8C640-47F4-4767-8A62-0F9C11B76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5829300" cy="1725612"/>
          </a:xfrm>
        </p:spPr>
        <p:txBody>
          <a:bodyPr/>
          <a:lstStyle/>
          <a:p>
            <a:pPr eaLnBrk="1" hangingPunct="1"/>
            <a:r>
              <a:rPr lang="es-ES" altLang="es-ES"/>
              <a:t>Otras informaciones </a:t>
            </a:r>
            <a:br>
              <a:rPr lang="es-ES" altLang="es-ES"/>
            </a:br>
            <a:r>
              <a:rPr lang="es-ES" altLang="es-ES"/>
              <a:t>de interés</a:t>
            </a:r>
          </a:p>
        </p:txBody>
      </p:sp>
      <p:sp>
        <p:nvSpPr>
          <p:cNvPr id="15363" name="2 Marcador de contenido">
            <a:extLst>
              <a:ext uri="{FF2B5EF4-FFF2-40B4-BE49-F238E27FC236}">
                <a16:creationId xmlns:a16="http://schemas.microsoft.com/office/drawing/2014/main" id="{7746C951-F591-46B6-B3A2-C04A4244B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581" y="2328906"/>
            <a:ext cx="8229600" cy="3474009"/>
          </a:xfrm>
        </p:spPr>
        <p:txBody>
          <a:bodyPr/>
          <a:lstStyle/>
          <a:p>
            <a:pPr eaLnBrk="1" hangingPunct="1"/>
            <a:r>
              <a:rPr lang="es-ES" dirty="0">
                <a:ea typeface="+mn-lt"/>
                <a:cs typeface="+mn-lt"/>
              </a:rPr>
              <a:t>Renuncias a la matrícula hasta el 2 de mayo</a:t>
            </a:r>
            <a:endParaRPr lang="en-US" dirty="0">
              <a:ea typeface="+mn-lt"/>
              <a:cs typeface="+mn-lt"/>
            </a:endParaRPr>
          </a:p>
          <a:p>
            <a:r>
              <a:rPr lang="es-ES" dirty="0">
                <a:ea typeface="+mn-lt"/>
                <a:cs typeface="+mn-lt"/>
              </a:rPr>
              <a:t>Pago de matrícula por plazos</a:t>
            </a:r>
          </a:p>
          <a:p>
            <a:r>
              <a:rPr lang="es-ES" dirty="0">
                <a:ea typeface="+mn-lt"/>
                <a:cs typeface="+mn-lt"/>
              </a:rPr>
              <a:t>Simulacro de evacuación de los edificios</a:t>
            </a:r>
          </a:p>
          <a:p>
            <a:r>
              <a:rPr lang="es-ES" dirty="0">
                <a:ea typeface="+mn-lt"/>
                <a:cs typeface="+mn-lt"/>
              </a:rPr>
              <a:t>Toda la información en la web del centro</a:t>
            </a:r>
          </a:p>
          <a:p>
            <a:pPr lvl="1"/>
            <a:r>
              <a:rPr lang="es-ES" sz="3200" dirty="0">
                <a:ea typeface="+mn-lt"/>
                <a:cs typeface="+mn-lt"/>
              </a:rPr>
              <a:t>Pestaña Alumnado Curso 2024-2025</a:t>
            </a:r>
            <a:endParaRPr lang="es-ES" dirty="0">
              <a:ea typeface="+mn-lt"/>
              <a:cs typeface="+mn-lt"/>
            </a:endParaRPr>
          </a:p>
          <a:p>
            <a:pPr marL="0" indent="0" eaLnBrk="1" hangingPunct="1">
              <a:buNone/>
            </a:pPr>
            <a:endParaRPr lang="es-ES" altLang="es-ES" dirty="0">
              <a:ea typeface="Calibri"/>
              <a:cs typeface="Calibri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s-ES" altLang="es-ES">
              <a:ea typeface="Calibri"/>
              <a:cs typeface="Calibri"/>
            </a:endParaRPr>
          </a:p>
        </p:txBody>
      </p:sp>
      <p:sp>
        <p:nvSpPr>
          <p:cNvPr id="15364" name="AutoShape 2" descr="Resultado de imagen de obras">
            <a:extLst>
              <a:ext uri="{FF2B5EF4-FFF2-40B4-BE49-F238E27FC236}">
                <a16:creationId xmlns:a16="http://schemas.microsoft.com/office/drawing/2014/main" id="{AE2A559C-D3B4-471C-826D-E485C88B503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latin typeface="Calibri" panose="020F0502020204030204" pitchFamily="34" charset="0"/>
            </a:endParaRPr>
          </a:p>
        </p:txBody>
      </p:sp>
      <p:sp>
        <p:nvSpPr>
          <p:cNvPr id="15365" name="AutoShape 4" descr="Resultado de imagen de obras">
            <a:extLst>
              <a:ext uri="{FF2B5EF4-FFF2-40B4-BE49-F238E27FC236}">
                <a16:creationId xmlns:a16="http://schemas.microsoft.com/office/drawing/2014/main" id="{EF125034-0FC7-433B-A488-AC34F926997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latin typeface="Calibri" panose="020F0502020204030204" pitchFamily="34" charset="0"/>
            </a:endParaRPr>
          </a:p>
        </p:txBody>
      </p:sp>
      <p:sp>
        <p:nvSpPr>
          <p:cNvPr id="15366" name="AutoShape 2" descr="Resultado de imagen de consejo escolar">
            <a:extLst>
              <a:ext uri="{FF2B5EF4-FFF2-40B4-BE49-F238E27FC236}">
                <a16:creationId xmlns:a16="http://schemas.microsoft.com/office/drawing/2014/main" id="{07127764-5432-4958-AD4D-3740F966216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5367" name="AutoShape 4" descr="Resultado de imagen de consejo escolar">
            <a:extLst>
              <a:ext uri="{FF2B5EF4-FFF2-40B4-BE49-F238E27FC236}">
                <a16:creationId xmlns:a16="http://schemas.microsoft.com/office/drawing/2014/main" id="{10622848-162E-45E8-84CB-522A287735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" name="Imagen 1" descr="470+ Simulacro De Evacuación Ilustraciones de Stock, gráficos vectoriales  libres de derechos y clip art - iStock">
            <a:extLst>
              <a:ext uri="{FF2B5EF4-FFF2-40B4-BE49-F238E27FC236}">
                <a16:creationId xmlns:a16="http://schemas.microsoft.com/office/drawing/2014/main" id="{09331EEB-54A4-189D-1813-CA9FAED9B1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2355" y="454504"/>
            <a:ext cx="2752725" cy="16573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Título">
            <a:extLst>
              <a:ext uri="{FF2B5EF4-FFF2-40B4-BE49-F238E27FC236}">
                <a16:creationId xmlns:a16="http://schemas.microsoft.com/office/drawing/2014/main" id="{C2F8C640-47F4-4767-8A62-0F9C11B76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4264" y="274638"/>
            <a:ext cx="5087093" cy="1735508"/>
          </a:xfrm>
        </p:spPr>
        <p:txBody>
          <a:bodyPr/>
          <a:lstStyle/>
          <a:p>
            <a:pPr eaLnBrk="1" hangingPunct="1"/>
            <a:r>
              <a:rPr lang="es-ES" altLang="es-ES"/>
              <a:t>Otras informaciones </a:t>
            </a:r>
            <a:br>
              <a:rPr lang="es-ES" altLang="es-ES"/>
            </a:br>
            <a:r>
              <a:rPr lang="es-ES" altLang="es-ES"/>
              <a:t>de interés</a:t>
            </a:r>
          </a:p>
        </p:txBody>
      </p:sp>
      <p:sp>
        <p:nvSpPr>
          <p:cNvPr id="15363" name="2 Marcador de contenido">
            <a:extLst>
              <a:ext uri="{FF2B5EF4-FFF2-40B4-BE49-F238E27FC236}">
                <a16:creationId xmlns:a16="http://schemas.microsoft.com/office/drawing/2014/main" id="{7746C951-F591-46B6-B3A2-C04A4244B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845" y="2005415"/>
            <a:ext cx="8229600" cy="3474009"/>
          </a:xfrm>
        </p:spPr>
        <p:txBody>
          <a:bodyPr/>
          <a:lstStyle/>
          <a:p>
            <a:pPr algn="just"/>
            <a:r>
              <a:rPr lang="es-ES" altLang="es-ES" dirty="0">
                <a:cs typeface="Calibri"/>
                <a:hlinkClick r:id="rId2"/>
              </a:rPr>
              <a:t>Registro de alumnos con necesidades sanitarias específicas</a:t>
            </a:r>
            <a:r>
              <a:rPr lang="es-ES" altLang="es-ES" dirty="0">
                <a:cs typeface="Calibri"/>
              </a:rPr>
              <a:t> (diabetes, alergias, </a:t>
            </a:r>
            <a:r>
              <a:rPr lang="es-ES" altLang="es-ES">
                <a:cs typeface="Calibri"/>
              </a:rPr>
              <a:t>asma, …)</a:t>
            </a:r>
            <a:endParaRPr lang="es-ES">
              <a:cs typeface="Calibri"/>
            </a:endParaRPr>
          </a:p>
          <a:p>
            <a:pPr algn="just"/>
            <a:r>
              <a:rPr lang="es-ES" altLang="es-ES" dirty="0">
                <a:cs typeface="Calibri"/>
              </a:rPr>
              <a:t>Posibilidad de solicitar préstamo de miniportátiles para familias que sufran la brecha digital</a:t>
            </a:r>
          </a:p>
          <a:p>
            <a:pPr algn="just"/>
            <a:r>
              <a:rPr lang="es-ES" altLang="es-ES" dirty="0">
                <a:cs typeface="Calibri"/>
              </a:rPr>
              <a:t>En ambos casos, se debe remitir un correo </a:t>
            </a:r>
            <a:r>
              <a:rPr lang="es-ES" altLang="es-ES">
                <a:cs typeface="Calibri"/>
              </a:rPr>
              <a:t>electrónico al director (jisandonis@educa.jcyl.es).</a:t>
            </a:r>
            <a:endParaRPr lang="es-ES">
              <a:cs typeface="Calibri"/>
            </a:endParaRPr>
          </a:p>
          <a:p>
            <a:pPr marL="0" indent="0" eaLnBrk="1" hangingPunct="1">
              <a:buNone/>
            </a:pPr>
            <a:endParaRPr lang="es-ES" altLang="es-ES" dirty="0">
              <a:cs typeface="Calibri"/>
            </a:endParaRPr>
          </a:p>
          <a:p>
            <a:pPr eaLnBrk="1" hangingPunct="1">
              <a:buNone/>
            </a:pPr>
            <a:endParaRPr lang="es-ES" altLang="es-ES">
              <a:cs typeface="Calibri"/>
            </a:endParaRPr>
          </a:p>
        </p:txBody>
      </p:sp>
      <p:sp>
        <p:nvSpPr>
          <p:cNvPr id="15364" name="AutoShape 2" descr="Resultado de imagen de obras">
            <a:extLst>
              <a:ext uri="{FF2B5EF4-FFF2-40B4-BE49-F238E27FC236}">
                <a16:creationId xmlns:a16="http://schemas.microsoft.com/office/drawing/2014/main" id="{AE2A559C-D3B4-471C-826D-E485C88B503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latin typeface="Calibri" panose="020F0502020204030204" pitchFamily="34" charset="0"/>
            </a:endParaRPr>
          </a:p>
        </p:txBody>
      </p:sp>
      <p:sp>
        <p:nvSpPr>
          <p:cNvPr id="15365" name="AutoShape 4" descr="Resultado de imagen de obras">
            <a:extLst>
              <a:ext uri="{FF2B5EF4-FFF2-40B4-BE49-F238E27FC236}">
                <a16:creationId xmlns:a16="http://schemas.microsoft.com/office/drawing/2014/main" id="{EF125034-0FC7-433B-A488-AC34F926997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latin typeface="Calibri" panose="020F0502020204030204" pitchFamily="34" charset="0"/>
            </a:endParaRPr>
          </a:p>
        </p:txBody>
      </p:sp>
      <p:sp>
        <p:nvSpPr>
          <p:cNvPr id="15366" name="AutoShape 2" descr="Resultado de imagen de consejo escolar">
            <a:extLst>
              <a:ext uri="{FF2B5EF4-FFF2-40B4-BE49-F238E27FC236}">
                <a16:creationId xmlns:a16="http://schemas.microsoft.com/office/drawing/2014/main" id="{07127764-5432-4958-AD4D-3740F966216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5367" name="AutoShape 4" descr="Resultado de imagen de consejo escolar">
            <a:extLst>
              <a:ext uri="{FF2B5EF4-FFF2-40B4-BE49-F238E27FC236}">
                <a16:creationId xmlns:a16="http://schemas.microsoft.com/office/drawing/2014/main" id="{10622848-162E-45E8-84CB-522A287735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" name="Imagen 1" descr="La importancia y el impacto de reducir la brecha digital">
            <a:extLst>
              <a:ext uri="{FF2B5EF4-FFF2-40B4-BE49-F238E27FC236}">
                <a16:creationId xmlns:a16="http://schemas.microsoft.com/office/drawing/2014/main" id="{3618A827-CBD8-CE18-1592-2B9B90CF28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576" y="382856"/>
            <a:ext cx="2502354" cy="143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7121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Título">
            <a:extLst>
              <a:ext uri="{FF2B5EF4-FFF2-40B4-BE49-F238E27FC236}">
                <a16:creationId xmlns:a16="http://schemas.microsoft.com/office/drawing/2014/main" id="{808E0C9F-A30C-409E-98AE-5F1F0A1AE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25" y="1643063"/>
            <a:ext cx="8229600" cy="1143000"/>
          </a:xfrm>
        </p:spPr>
        <p:txBody>
          <a:bodyPr/>
          <a:lstStyle/>
          <a:p>
            <a:pPr eaLnBrk="1" hangingPunct="1"/>
            <a:r>
              <a:rPr lang="es-ES" altLang="es-ES"/>
              <a:t>Ruegos y preguntas</a:t>
            </a:r>
          </a:p>
        </p:txBody>
      </p:sp>
      <p:pic>
        <p:nvPicPr>
          <p:cNvPr id="16387" name="Picture 1">
            <a:extLst>
              <a:ext uri="{FF2B5EF4-FFF2-40B4-BE49-F238E27FC236}">
                <a16:creationId xmlns:a16="http://schemas.microsoft.com/office/drawing/2014/main" id="{DCBAD185-C792-4CC7-93E8-E76A5CB25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38" y="3143250"/>
            <a:ext cx="3357562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CEC64A2029CD84F9A7AAB225675C7B9" ma:contentTypeVersion="16" ma:contentTypeDescription="Crear nuevo documento." ma:contentTypeScope="" ma:versionID="f690a965d95a3370dccfa58c815ec643">
  <xsd:schema xmlns:xsd="http://www.w3.org/2001/XMLSchema" xmlns:xs="http://www.w3.org/2001/XMLSchema" xmlns:p="http://schemas.microsoft.com/office/2006/metadata/properties" xmlns:ns2="7d67d987-339a-45d2-98f5-3fb57819a1ea" xmlns:ns3="03a40fb5-a9e5-48fd-a375-f185e463bc0b" targetNamespace="http://schemas.microsoft.com/office/2006/metadata/properties" ma:root="true" ma:fieldsID="ba5e52242545bd24c8c855463a29c3f5" ns2:_="" ns3:_="">
    <xsd:import namespace="7d67d987-339a-45d2-98f5-3fb57819a1ea"/>
    <xsd:import namespace="03a40fb5-a9e5-48fd-a375-f185e463bc0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67d987-339a-45d2-98f5-3fb57819a1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7" nillable="true" ma:taxonomy="true" ma:internalName="lcf76f155ced4ddcb4097134ff3c332f" ma:taxonomyFieldName="MediaServiceImageTags" ma:displayName="Etiquetas de imagen" ma:readOnly="false" ma:fieldId="{5cf76f15-5ced-4ddc-b409-7134ff3c332f}" ma:taxonomyMulti="true" ma:sspId="2f81fab6-5715-43b2-96f5-83aa16423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a40fb5-a9e5-48fd-a375-f185e463bc0b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e5475179-9861-429f-8309-260d995dc68c}" ma:internalName="TaxCatchAll" ma:showField="CatchAllData" ma:web="03a40fb5-a9e5-48fd-a375-f185e463bc0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d67d987-339a-45d2-98f5-3fb57819a1ea">
      <Terms xmlns="http://schemas.microsoft.com/office/infopath/2007/PartnerControls"/>
    </lcf76f155ced4ddcb4097134ff3c332f>
    <TaxCatchAll xmlns="03a40fb5-a9e5-48fd-a375-f185e463bc0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2410686-D3A4-42F7-BAFC-74EADDAD221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d67d987-339a-45d2-98f5-3fb57819a1ea"/>
    <ds:schemaRef ds:uri="03a40fb5-a9e5-48fd-a375-f185e463bc0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150ECF2-800B-404B-9FEE-414250065163}">
  <ds:schemaRefs>
    <ds:schemaRef ds:uri="http://schemas.microsoft.com/office/2006/metadata/properties"/>
    <ds:schemaRef ds:uri="http://schemas.microsoft.com/office/infopath/2007/PartnerControls"/>
    <ds:schemaRef ds:uri="7d67d987-339a-45d2-98f5-3fb57819a1ea"/>
    <ds:schemaRef ds:uri="03a40fb5-a9e5-48fd-a375-f185e463bc0b"/>
  </ds:schemaRefs>
</ds:datastoreItem>
</file>

<file path=customXml/itemProps3.xml><?xml version="1.0" encoding="utf-8"?>
<ds:datastoreItem xmlns:ds="http://schemas.openxmlformats.org/officeDocument/2006/customXml" ds:itemID="{18AD3E26-47C1-44FC-A6A2-BFE9F23F5EA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448</TotalTime>
  <Words>539</Words>
  <Application>Microsoft Office PowerPoint</Application>
  <PresentationFormat>Presentación en pantalla (4:3)</PresentationFormat>
  <Paragraphs>96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19</vt:i4>
      </vt:variant>
    </vt:vector>
  </HeadingPairs>
  <TitlesOfParts>
    <vt:vector size="21" baseType="lpstr">
      <vt:lpstr>Tema de Office</vt:lpstr>
      <vt:lpstr>Tema de Office</vt:lpstr>
      <vt:lpstr>Reuniones  de Padres, Madres y Tutores de alumnos menores</vt:lpstr>
      <vt:lpstr>Las EEOOII en España</vt:lpstr>
      <vt:lpstr>Sedes de la EOI Alfonso X el Sabio</vt:lpstr>
      <vt:lpstr>Equipo Directivo</vt:lpstr>
      <vt:lpstr>Modalidades de Enseñanza</vt:lpstr>
      <vt:lpstr>Marco Europeo  de Referencia de las Lenguas</vt:lpstr>
      <vt:lpstr>En las EEOOII  de Castilla y León</vt:lpstr>
      <vt:lpstr>Títulos Oficiales</vt:lpstr>
      <vt:lpstr>Horarios semanales</vt:lpstr>
      <vt:lpstr>Horarios del Centro en Soria</vt:lpstr>
      <vt:lpstr>Horarios del Centro en Almazán</vt:lpstr>
      <vt:lpstr>Horarios del Centro  en El Burgo de Osma</vt:lpstr>
      <vt:lpstr>Acceso libre a todos los recursos para toda la Comunidad Educativa</vt:lpstr>
      <vt:lpstr>Control de asistencia</vt:lpstr>
      <vt:lpstr>Ausencias del Profesorado</vt:lpstr>
      <vt:lpstr>Consejo Escolar</vt:lpstr>
      <vt:lpstr>Otras informaciones  de interés</vt:lpstr>
      <vt:lpstr>Otras informaciones  de interés</vt:lpstr>
      <vt:lpstr>Ruegos y preguntas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Reunión  de Delegados y Subdelegados</dc:title>
  <dc:creator>profesor</dc:creator>
  <cp:lastModifiedBy>admin</cp:lastModifiedBy>
  <cp:revision>765</cp:revision>
  <dcterms:created xsi:type="dcterms:W3CDTF">2016-02-16T18:14:44Z</dcterms:created>
  <dcterms:modified xsi:type="dcterms:W3CDTF">2024-11-04T10:51:05Z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0x0101006CEC64A2029CD84F9A7AAB225675C7B9</vt:lpwstr>
  </property>
  <property fmtid="{D5CDD505-2E9C-101B-9397-08002B2CF9AE}" pid="3" name="MediaServiceImageTags">
    <vt:lpwstr/>
  </property>
</Properties>
</file>